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
  </p:notesMasterIdLst>
  <p:sldIdLst>
    <p:sldId id="256" r:id="rId2"/>
  </p:sldIdLst>
  <p:sldSz cx="5759450" cy="16559213"/>
  <p:notesSz cx="6881813" cy="96615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évtelen szakasz" id="{365995DA-00A8-451C-8F2E-9708BBEF129C}">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B361"/>
    <a:srgbClr val="304B63"/>
    <a:srgbClr val="C19C6B"/>
    <a:srgbClr val="EBD2A2"/>
    <a:srgbClr val="F0F0F0"/>
    <a:srgbClr val="E7D3A7"/>
    <a:srgbClr val="D7B770"/>
    <a:srgbClr val="B9CAE9"/>
    <a:srgbClr val="203864"/>
    <a:srgbClr val="8F71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12" autoAdjust="0"/>
    <p:restoredTop sz="96240" autoAdjust="0"/>
  </p:normalViewPr>
  <p:slideViewPr>
    <p:cSldViewPr snapToGrid="0">
      <p:cViewPr>
        <p:scale>
          <a:sx n="87" d="100"/>
          <a:sy n="87" d="100"/>
        </p:scale>
        <p:origin x="3420" y="-4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82913" cy="484188"/>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97313" y="0"/>
            <a:ext cx="2982912" cy="484188"/>
          </a:xfrm>
          <a:prstGeom prst="rect">
            <a:avLst/>
          </a:prstGeom>
        </p:spPr>
        <p:txBody>
          <a:bodyPr vert="horz" lIns="91440" tIns="45720" rIns="91440" bIns="45720" rtlCol="0"/>
          <a:lstStyle>
            <a:lvl1pPr algn="r">
              <a:defRPr sz="1200"/>
            </a:lvl1pPr>
          </a:lstStyle>
          <a:p>
            <a:fld id="{9B7A8BCE-419A-4F3C-9641-21E0156BF8C8}" type="datetimeFigureOut">
              <a:rPr lang="hu-HU" smtClean="0"/>
              <a:t>2024. 09. 18.</a:t>
            </a:fld>
            <a:endParaRPr lang="hu-HU"/>
          </a:p>
        </p:txBody>
      </p:sp>
      <p:sp>
        <p:nvSpPr>
          <p:cNvPr id="4" name="Diakép helye 3"/>
          <p:cNvSpPr>
            <a:spLocks noGrp="1" noRot="1" noChangeAspect="1"/>
          </p:cNvSpPr>
          <p:nvPr>
            <p:ph type="sldImg" idx="2"/>
          </p:nvPr>
        </p:nvSpPr>
        <p:spPr>
          <a:xfrm>
            <a:off x="2874963" y="1208088"/>
            <a:ext cx="1133475" cy="3260725"/>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8975" y="4649788"/>
            <a:ext cx="5505450" cy="38036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177338"/>
            <a:ext cx="2982913" cy="484187"/>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97313" y="9177338"/>
            <a:ext cx="2982912" cy="484187"/>
          </a:xfrm>
          <a:prstGeom prst="rect">
            <a:avLst/>
          </a:prstGeom>
        </p:spPr>
        <p:txBody>
          <a:bodyPr vert="horz" lIns="91440" tIns="45720" rIns="91440" bIns="45720" rtlCol="0" anchor="b"/>
          <a:lstStyle>
            <a:lvl1pPr algn="r">
              <a:defRPr sz="1200"/>
            </a:lvl1pPr>
          </a:lstStyle>
          <a:p>
            <a:fld id="{6451FA49-56AF-47B8-9250-8337E3C92E0F}" type="slidenum">
              <a:rPr lang="hu-HU" smtClean="0"/>
              <a:t>‹#›</a:t>
            </a:fld>
            <a:endParaRPr lang="hu-HU"/>
          </a:p>
        </p:txBody>
      </p:sp>
    </p:spTree>
    <p:extLst>
      <p:ext uri="{BB962C8B-B14F-4D97-AF65-F5344CB8AC3E}">
        <p14:creationId xmlns:p14="http://schemas.microsoft.com/office/powerpoint/2010/main" val="1441675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5"/>
          </p:nvPr>
        </p:nvSpPr>
        <p:spPr/>
        <p:txBody>
          <a:bodyPr/>
          <a:lstStyle/>
          <a:p>
            <a:fld id="{6451FA49-56AF-47B8-9250-8337E3C92E0F}" type="slidenum">
              <a:rPr lang="hu-HU" smtClean="0"/>
              <a:t>1</a:t>
            </a:fld>
            <a:endParaRPr lang="hu-HU"/>
          </a:p>
        </p:txBody>
      </p:sp>
    </p:spTree>
    <p:extLst>
      <p:ext uri="{BB962C8B-B14F-4D97-AF65-F5344CB8AC3E}">
        <p14:creationId xmlns:p14="http://schemas.microsoft.com/office/powerpoint/2010/main" val="2153526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431959" y="2710039"/>
            <a:ext cx="4895533" cy="5765059"/>
          </a:xfrm>
        </p:spPr>
        <p:txBody>
          <a:bodyPr anchor="b"/>
          <a:lstStyle>
            <a:lvl1pPr algn="ctr">
              <a:defRPr sz="3779"/>
            </a:lvl1pPr>
          </a:lstStyle>
          <a:p>
            <a:r>
              <a:rPr lang="hu-HU"/>
              <a:t>Mintacím szerkesztése</a:t>
            </a:r>
            <a:endParaRPr lang="en-US" dirty="0"/>
          </a:p>
        </p:txBody>
      </p:sp>
      <p:sp>
        <p:nvSpPr>
          <p:cNvPr id="3" name="Subtitle 2"/>
          <p:cNvSpPr>
            <a:spLocks noGrp="1"/>
          </p:cNvSpPr>
          <p:nvPr>
            <p:ph type="subTitle" idx="1"/>
          </p:nvPr>
        </p:nvSpPr>
        <p:spPr>
          <a:xfrm>
            <a:off x="719931" y="8697421"/>
            <a:ext cx="4319588" cy="3997975"/>
          </a:xfrm>
        </p:spPr>
        <p:txBody>
          <a:bodyPr/>
          <a:lstStyle>
            <a:lvl1pPr marL="0" indent="0" algn="ctr">
              <a:buNone/>
              <a:defRPr sz="1512"/>
            </a:lvl1pPr>
            <a:lvl2pPr marL="287990" indent="0" algn="ctr">
              <a:buNone/>
              <a:defRPr sz="1260"/>
            </a:lvl2pPr>
            <a:lvl3pPr marL="575981" indent="0" algn="ctr">
              <a:buNone/>
              <a:defRPr sz="1134"/>
            </a:lvl3pPr>
            <a:lvl4pPr marL="863971" indent="0" algn="ctr">
              <a:buNone/>
              <a:defRPr sz="1008"/>
            </a:lvl4pPr>
            <a:lvl5pPr marL="1151961" indent="0" algn="ctr">
              <a:buNone/>
              <a:defRPr sz="1008"/>
            </a:lvl5pPr>
            <a:lvl6pPr marL="1439951" indent="0" algn="ctr">
              <a:buNone/>
              <a:defRPr sz="1008"/>
            </a:lvl6pPr>
            <a:lvl7pPr marL="1727942" indent="0" algn="ctr">
              <a:buNone/>
              <a:defRPr sz="1008"/>
            </a:lvl7pPr>
            <a:lvl8pPr marL="2015932" indent="0" algn="ctr">
              <a:buNone/>
              <a:defRPr sz="1008"/>
            </a:lvl8pPr>
            <a:lvl9pPr marL="2303922" indent="0" algn="ctr">
              <a:buNone/>
              <a:defRPr sz="1008"/>
            </a:lvl9pPr>
          </a:lstStyle>
          <a:p>
            <a:r>
              <a:rPr lang="hu-HU"/>
              <a:t>Kattintson ide az alcím mintájának szerkesztéséhez</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2024. 09. 18.</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184529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2024. 09. 18.</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78616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21607" y="881625"/>
            <a:ext cx="1241881" cy="14033168"/>
          </a:xfrm>
        </p:spPr>
        <p:txBody>
          <a:bodyPr vert="eaVert"/>
          <a:lstStyle/>
          <a:p>
            <a:r>
              <a:rPr lang="hu-HU"/>
              <a:t>Mintacím szerkesztése</a:t>
            </a:r>
            <a:endParaRPr lang="en-US" dirty="0"/>
          </a:p>
        </p:txBody>
      </p:sp>
      <p:sp>
        <p:nvSpPr>
          <p:cNvPr id="3" name="Vertical Text Placeholder 2"/>
          <p:cNvSpPr>
            <a:spLocks noGrp="1"/>
          </p:cNvSpPr>
          <p:nvPr>
            <p:ph type="body" orient="vert" idx="1"/>
          </p:nvPr>
        </p:nvSpPr>
        <p:spPr>
          <a:xfrm>
            <a:off x="395963" y="881625"/>
            <a:ext cx="3653651" cy="1403316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2024. 09. 18.</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746387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F75E4B7E-9976-4531-AE92-1F7086DE0894}" type="datetimeFigureOut">
              <a:rPr lang="hu-HU" smtClean="0"/>
              <a:t>2024. 09. 18.</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51454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392963" y="4128309"/>
            <a:ext cx="4967526" cy="6888171"/>
          </a:xfrm>
        </p:spPr>
        <p:txBody>
          <a:bodyPr anchor="b"/>
          <a:lstStyle>
            <a:lvl1pPr>
              <a:defRPr sz="3779"/>
            </a:lvl1pPr>
          </a:lstStyle>
          <a:p>
            <a:r>
              <a:rPr lang="hu-HU"/>
              <a:t>Mintacím szerkesztése</a:t>
            </a:r>
            <a:endParaRPr lang="en-US" dirty="0"/>
          </a:p>
        </p:txBody>
      </p:sp>
      <p:sp>
        <p:nvSpPr>
          <p:cNvPr id="3" name="Text Placeholder 2"/>
          <p:cNvSpPr>
            <a:spLocks noGrp="1"/>
          </p:cNvSpPr>
          <p:nvPr>
            <p:ph type="body" idx="1"/>
          </p:nvPr>
        </p:nvSpPr>
        <p:spPr>
          <a:xfrm>
            <a:off x="392963" y="11081645"/>
            <a:ext cx="4967526" cy="3622327"/>
          </a:xfrm>
        </p:spPr>
        <p:txBody>
          <a:bodyPr/>
          <a:lstStyle>
            <a:lvl1pPr marL="0" indent="0">
              <a:buNone/>
              <a:defRPr sz="1512">
                <a:solidFill>
                  <a:schemeClr val="tx1"/>
                </a:solidFill>
              </a:defRPr>
            </a:lvl1pPr>
            <a:lvl2pPr marL="287990" indent="0">
              <a:buNone/>
              <a:defRPr sz="1260">
                <a:solidFill>
                  <a:schemeClr val="tx1">
                    <a:tint val="75000"/>
                  </a:schemeClr>
                </a:solidFill>
              </a:defRPr>
            </a:lvl2pPr>
            <a:lvl3pPr marL="575981" indent="0">
              <a:buNone/>
              <a:defRPr sz="1134">
                <a:solidFill>
                  <a:schemeClr val="tx1">
                    <a:tint val="75000"/>
                  </a:schemeClr>
                </a:solidFill>
              </a:defRPr>
            </a:lvl3pPr>
            <a:lvl4pPr marL="863971" indent="0">
              <a:buNone/>
              <a:defRPr sz="1008">
                <a:solidFill>
                  <a:schemeClr val="tx1">
                    <a:tint val="75000"/>
                  </a:schemeClr>
                </a:solidFill>
              </a:defRPr>
            </a:lvl4pPr>
            <a:lvl5pPr marL="1151961" indent="0">
              <a:buNone/>
              <a:defRPr sz="1008">
                <a:solidFill>
                  <a:schemeClr val="tx1">
                    <a:tint val="75000"/>
                  </a:schemeClr>
                </a:solidFill>
              </a:defRPr>
            </a:lvl5pPr>
            <a:lvl6pPr marL="1439951" indent="0">
              <a:buNone/>
              <a:defRPr sz="1008">
                <a:solidFill>
                  <a:schemeClr val="tx1">
                    <a:tint val="75000"/>
                  </a:schemeClr>
                </a:solidFill>
              </a:defRPr>
            </a:lvl6pPr>
            <a:lvl7pPr marL="1727942" indent="0">
              <a:buNone/>
              <a:defRPr sz="1008">
                <a:solidFill>
                  <a:schemeClr val="tx1">
                    <a:tint val="75000"/>
                  </a:schemeClr>
                </a:solidFill>
              </a:defRPr>
            </a:lvl7pPr>
            <a:lvl8pPr marL="2015932" indent="0">
              <a:buNone/>
              <a:defRPr sz="1008">
                <a:solidFill>
                  <a:schemeClr val="tx1">
                    <a:tint val="75000"/>
                  </a:schemeClr>
                </a:solidFill>
              </a:defRPr>
            </a:lvl8pPr>
            <a:lvl9pPr marL="2303922" indent="0">
              <a:buNone/>
              <a:defRPr sz="1008">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F75E4B7E-9976-4531-AE92-1F7086DE0894}" type="datetimeFigureOut">
              <a:rPr lang="hu-HU" smtClean="0"/>
              <a:t>2024. 09. 18.</a:t>
            </a:fld>
            <a:endParaRPr lang="hu-HU"/>
          </a:p>
        </p:txBody>
      </p:sp>
      <p:sp>
        <p:nvSpPr>
          <p:cNvPr id="5" name="Footer Placeholder 4"/>
          <p:cNvSpPr>
            <a:spLocks noGrp="1"/>
          </p:cNvSpPr>
          <p:nvPr>
            <p:ph type="ftr" sz="quarter" idx="11"/>
          </p:nvPr>
        </p:nvSpPr>
        <p:spPr/>
        <p:txBody>
          <a:bodyPr/>
          <a:lstStyle/>
          <a:p>
            <a:endParaRPr lang="hu-HU"/>
          </a:p>
        </p:txBody>
      </p:sp>
      <p:sp>
        <p:nvSpPr>
          <p:cNvPr id="6" name="Slide Number Placeholder 5"/>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2927817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395962" y="4408124"/>
            <a:ext cx="2447766" cy="10506669"/>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2915722" y="4408124"/>
            <a:ext cx="2447766" cy="10506669"/>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F75E4B7E-9976-4531-AE92-1F7086DE0894}" type="datetimeFigureOut">
              <a:rPr lang="hu-HU" smtClean="0"/>
              <a:t>2024. 09. 18.</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923300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a:xfrm>
            <a:off x="396712" y="881629"/>
            <a:ext cx="4967526" cy="3200682"/>
          </a:xfrm>
        </p:spPr>
        <p:txBody>
          <a:bodyPr/>
          <a:lstStyle/>
          <a:p>
            <a:r>
              <a:rPr lang="hu-HU"/>
              <a:t>Mintacím szerkesztése</a:t>
            </a:r>
            <a:endParaRPr lang="en-US" dirty="0"/>
          </a:p>
        </p:txBody>
      </p:sp>
      <p:sp>
        <p:nvSpPr>
          <p:cNvPr id="3" name="Text Placeholder 2"/>
          <p:cNvSpPr>
            <a:spLocks noGrp="1"/>
          </p:cNvSpPr>
          <p:nvPr>
            <p:ph type="body" idx="1"/>
          </p:nvPr>
        </p:nvSpPr>
        <p:spPr>
          <a:xfrm>
            <a:off x="396713" y="4059308"/>
            <a:ext cx="2436517" cy="1989404"/>
          </a:xfrm>
        </p:spPr>
        <p:txBody>
          <a:bodyPr anchor="b"/>
          <a:lstStyle>
            <a:lvl1pPr marL="0" indent="0">
              <a:buNone/>
              <a:defRPr sz="1512" b="1"/>
            </a:lvl1pPr>
            <a:lvl2pPr marL="287990" indent="0">
              <a:buNone/>
              <a:defRPr sz="1260" b="1"/>
            </a:lvl2pPr>
            <a:lvl3pPr marL="575981" indent="0">
              <a:buNone/>
              <a:defRPr sz="1134" b="1"/>
            </a:lvl3pPr>
            <a:lvl4pPr marL="863971" indent="0">
              <a:buNone/>
              <a:defRPr sz="1008" b="1"/>
            </a:lvl4pPr>
            <a:lvl5pPr marL="1151961" indent="0">
              <a:buNone/>
              <a:defRPr sz="1008" b="1"/>
            </a:lvl5pPr>
            <a:lvl6pPr marL="1439951" indent="0">
              <a:buNone/>
              <a:defRPr sz="1008" b="1"/>
            </a:lvl6pPr>
            <a:lvl7pPr marL="1727942" indent="0">
              <a:buNone/>
              <a:defRPr sz="1008" b="1"/>
            </a:lvl7pPr>
            <a:lvl8pPr marL="2015932" indent="0">
              <a:buNone/>
              <a:defRPr sz="1008" b="1"/>
            </a:lvl8pPr>
            <a:lvl9pPr marL="2303922" indent="0">
              <a:buNone/>
              <a:defRPr sz="1008" b="1"/>
            </a:lvl9pPr>
          </a:lstStyle>
          <a:p>
            <a:pPr lvl="0"/>
            <a:r>
              <a:rPr lang="hu-HU"/>
              <a:t>Mintaszöveg szerkesztése</a:t>
            </a:r>
          </a:p>
        </p:txBody>
      </p:sp>
      <p:sp>
        <p:nvSpPr>
          <p:cNvPr id="4" name="Content Placeholder 3"/>
          <p:cNvSpPr>
            <a:spLocks noGrp="1"/>
          </p:cNvSpPr>
          <p:nvPr>
            <p:ph sz="half" idx="2"/>
          </p:nvPr>
        </p:nvSpPr>
        <p:spPr>
          <a:xfrm>
            <a:off x="396713" y="6048713"/>
            <a:ext cx="2436517" cy="8896745"/>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2915722" y="4059308"/>
            <a:ext cx="2448516" cy="1989404"/>
          </a:xfrm>
        </p:spPr>
        <p:txBody>
          <a:bodyPr anchor="b"/>
          <a:lstStyle>
            <a:lvl1pPr marL="0" indent="0">
              <a:buNone/>
              <a:defRPr sz="1512" b="1"/>
            </a:lvl1pPr>
            <a:lvl2pPr marL="287990" indent="0">
              <a:buNone/>
              <a:defRPr sz="1260" b="1"/>
            </a:lvl2pPr>
            <a:lvl3pPr marL="575981" indent="0">
              <a:buNone/>
              <a:defRPr sz="1134" b="1"/>
            </a:lvl3pPr>
            <a:lvl4pPr marL="863971" indent="0">
              <a:buNone/>
              <a:defRPr sz="1008" b="1"/>
            </a:lvl4pPr>
            <a:lvl5pPr marL="1151961" indent="0">
              <a:buNone/>
              <a:defRPr sz="1008" b="1"/>
            </a:lvl5pPr>
            <a:lvl6pPr marL="1439951" indent="0">
              <a:buNone/>
              <a:defRPr sz="1008" b="1"/>
            </a:lvl6pPr>
            <a:lvl7pPr marL="1727942" indent="0">
              <a:buNone/>
              <a:defRPr sz="1008" b="1"/>
            </a:lvl7pPr>
            <a:lvl8pPr marL="2015932" indent="0">
              <a:buNone/>
              <a:defRPr sz="1008" b="1"/>
            </a:lvl8pPr>
            <a:lvl9pPr marL="2303922" indent="0">
              <a:buNone/>
              <a:defRPr sz="1008" b="1"/>
            </a:lvl9pPr>
          </a:lstStyle>
          <a:p>
            <a:pPr lvl="0"/>
            <a:r>
              <a:rPr lang="hu-HU"/>
              <a:t>Mintaszöveg szerkesztése</a:t>
            </a:r>
          </a:p>
        </p:txBody>
      </p:sp>
      <p:sp>
        <p:nvSpPr>
          <p:cNvPr id="6" name="Content Placeholder 5"/>
          <p:cNvSpPr>
            <a:spLocks noGrp="1"/>
          </p:cNvSpPr>
          <p:nvPr>
            <p:ph sz="quarter" idx="4"/>
          </p:nvPr>
        </p:nvSpPr>
        <p:spPr>
          <a:xfrm>
            <a:off x="2915722" y="6048713"/>
            <a:ext cx="2448516" cy="8896745"/>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F75E4B7E-9976-4531-AE92-1F7086DE0894}" type="datetimeFigureOut">
              <a:rPr lang="hu-HU" smtClean="0"/>
              <a:t>2024. 09. 18.</a:t>
            </a:fld>
            <a:endParaRPr lang="hu-HU"/>
          </a:p>
        </p:txBody>
      </p:sp>
      <p:sp>
        <p:nvSpPr>
          <p:cNvPr id="8" name="Footer Placeholder 7"/>
          <p:cNvSpPr>
            <a:spLocks noGrp="1"/>
          </p:cNvSpPr>
          <p:nvPr>
            <p:ph type="ftr" sz="quarter" idx="11"/>
          </p:nvPr>
        </p:nvSpPr>
        <p:spPr/>
        <p:txBody>
          <a:bodyPr/>
          <a:lstStyle/>
          <a:p>
            <a:endParaRPr lang="hu-HU"/>
          </a:p>
        </p:txBody>
      </p:sp>
      <p:sp>
        <p:nvSpPr>
          <p:cNvPr id="9" name="Slide Number Placeholder 8"/>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3941016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F75E4B7E-9976-4531-AE92-1F7086DE0894}" type="datetimeFigureOut">
              <a:rPr lang="hu-HU" smtClean="0"/>
              <a:t>2024. 09. 18.</a:t>
            </a:fld>
            <a:endParaRPr lang="hu-HU"/>
          </a:p>
        </p:txBody>
      </p:sp>
      <p:sp>
        <p:nvSpPr>
          <p:cNvPr id="4" name="Footer Placeholder 3"/>
          <p:cNvSpPr>
            <a:spLocks noGrp="1"/>
          </p:cNvSpPr>
          <p:nvPr>
            <p:ph type="ftr" sz="quarter" idx="11"/>
          </p:nvPr>
        </p:nvSpPr>
        <p:spPr/>
        <p:txBody>
          <a:bodyPr/>
          <a:lstStyle/>
          <a:p>
            <a:endParaRPr lang="hu-HU"/>
          </a:p>
        </p:txBody>
      </p:sp>
      <p:sp>
        <p:nvSpPr>
          <p:cNvPr id="5" name="Slide Number Placeholder 4"/>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281772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E4B7E-9976-4531-AE92-1F7086DE0894}" type="datetimeFigureOut">
              <a:rPr lang="hu-HU" smtClean="0"/>
              <a:t>2024. 09. 18.</a:t>
            </a:fld>
            <a:endParaRPr lang="hu-HU"/>
          </a:p>
        </p:txBody>
      </p:sp>
      <p:sp>
        <p:nvSpPr>
          <p:cNvPr id="3" name="Footer Placeholder 2"/>
          <p:cNvSpPr>
            <a:spLocks noGrp="1"/>
          </p:cNvSpPr>
          <p:nvPr>
            <p:ph type="ftr" sz="quarter" idx="11"/>
          </p:nvPr>
        </p:nvSpPr>
        <p:spPr/>
        <p:txBody>
          <a:bodyPr/>
          <a:lstStyle/>
          <a:p>
            <a:endParaRPr lang="hu-HU"/>
          </a:p>
        </p:txBody>
      </p:sp>
      <p:sp>
        <p:nvSpPr>
          <p:cNvPr id="4" name="Slide Number Placeholder 3"/>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865755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396712" y="1103948"/>
            <a:ext cx="1857573" cy="3863816"/>
          </a:xfrm>
        </p:spPr>
        <p:txBody>
          <a:bodyPr anchor="b"/>
          <a:lstStyle>
            <a:lvl1pPr>
              <a:defRPr sz="2016"/>
            </a:lvl1pPr>
          </a:lstStyle>
          <a:p>
            <a:r>
              <a:rPr lang="hu-HU"/>
              <a:t>Mintacím szerkesztése</a:t>
            </a:r>
            <a:endParaRPr lang="en-US" dirty="0"/>
          </a:p>
        </p:txBody>
      </p:sp>
      <p:sp>
        <p:nvSpPr>
          <p:cNvPr id="3" name="Content Placeholder 2"/>
          <p:cNvSpPr>
            <a:spLocks noGrp="1"/>
          </p:cNvSpPr>
          <p:nvPr>
            <p:ph idx="1"/>
          </p:nvPr>
        </p:nvSpPr>
        <p:spPr>
          <a:xfrm>
            <a:off x="2448516" y="2384224"/>
            <a:ext cx="2915722" cy="11767774"/>
          </a:xfrm>
        </p:spPr>
        <p:txBody>
          <a:bodyPr/>
          <a:lstStyle>
            <a:lvl1pPr>
              <a:defRPr sz="2016"/>
            </a:lvl1pPr>
            <a:lvl2pPr>
              <a:defRPr sz="1764"/>
            </a:lvl2pPr>
            <a:lvl3pPr>
              <a:defRPr sz="1512"/>
            </a:lvl3pPr>
            <a:lvl4pPr>
              <a:defRPr sz="1260"/>
            </a:lvl4pPr>
            <a:lvl5pPr>
              <a:defRPr sz="1260"/>
            </a:lvl5pPr>
            <a:lvl6pPr>
              <a:defRPr sz="1260"/>
            </a:lvl6pPr>
            <a:lvl7pPr>
              <a:defRPr sz="1260"/>
            </a:lvl7pPr>
            <a:lvl8pPr>
              <a:defRPr sz="1260"/>
            </a:lvl8pPr>
            <a:lvl9pPr>
              <a:defRPr sz="126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396712" y="4967764"/>
            <a:ext cx="1857573" cy="9203397"/>
          </a:xfrm>
        </p:spPr>
        <p:txBody>
          <a:bodyPr/>
          <a:lstStyle>
            <a:lvl1pPr marL="0" indent="0">
              <a:buNone/>
              <a:defRPr sz="1008"/>
            </a:lvl1pPr>
            <a:lvl2pPr marL="287990" indent="0">
              <a:buNone/>
              <a:defRPr sz="882"/>
            </a:lvl2pPr>
            <a:lvl3pPr marL="575981" indent="0">
              <a:buNone/>
              <a:defRPr sz="756"/>
            </a:lvl3pPr>
            <a:lvl4pPr marL="863971" indent="0">
              <a:buNone/>
              <a:defRPr sz="630"/>
            </a:lvl4pPr>
            <a:lvl5pPr marL="1151961" indent="0">
              <a:buNone/>
              <a:defRPr sz="630"/>
            </a:lvl5pPr>
            <a:lvl6pPr marL="1439951" indent="0">
              <a:buNone/>
              <a:defRPr sz="630"/>
            </a:lvl6pPr>
            <a:lvl7pPr marL="1727942" indent="0">
              <a:buNone/>
              <a:defRPr sz="630"/>
            </a:lvl7pPr>
            <a:lvl8pPr marL="2015932" indent="0">
              <a:buNone/>
              <a:defRPr sz="630"/>
            </a:lvl8pPr>
            <a:lvl9pPr marL="2303922" indent="0">
              <a:buNone/>
              <a:defRPr sz="630"/>
            </a:lvl9pPr>
          </a:lstStyle>
          <a:p>
            <a:pPr lvl="0"/>
            <a:r>
              <a:rPr lang="hu-HU"/>
              <a:t>Mintaszöveg szerkesztése</a:t>
            </a:r>
          </a:p>
        </p:txBody>
      </p:sp>
      <p:sp>
        <p:nvSpPr>
          <p:cNvPr id="5" name="Date Placeholder 4"/>
          <p:cNvSpPr>
            <a:spLocks noGrp="1"/>
          </p:cNvSpPr>
          <p:nvPr>
            <p:ph type="dt" sz="half" idx="10"/>
          </p:nvPr>
        </p:nvSpPr>
        <p:spPr/>
        <p:txBody>
          <a:bodyPr/>
          <a:lstStyle/>
          <a:p>
            <a:fld id="{F75E4B7E-9976-4531-AE92-1F7086DE0894}" type="datetimeFigureOut">
              <a:rPr lang="hu-HU" smtClean="0"/>
              <a:t>2024. 09. 18.</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876067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396712" y="1103948"/>
            <a:ext cx="1857573" cy="3863816"/>
          </a:xfrm>
        </p:spPr>
        <p:txBody>
          <a:bodyPr anchor="b"/>
          <a:lstStyle>
            <a:lvl1pPr>
              <a:defRPr sz="2016"/>
            </a:lvl1pPr>
          </a:lstStyle>
          <a:p>
            <a:r>
              <a:rPr lang="hu-HU"/>
              <a:t>Mintacím szerkesztése</a:t>
            </a:r>
            <a:endParaRPr lang="en-US" dirty="0"/>
          </a:p>
        </p:txBody>
      </p:sp>
      <p:sp>
        <p:nvSpPr>
          <p:cNvPr id="3" name="Picture Placeholder 2"/>
          <p:cNvSpPr>
            <a:spLocks noGrp="1" noChangeAspect="1"/>
          </p:cNvSpPr>
          <p:nvPr>
            <p:ph type="pic" idx="1"/>
          </p:nvPr>
        </p:nvSpPr>
        <p:spPr>
          <a:xfrm>
            <a:off x="2448516" y="2384224"/>
            <a:ext cx="2915722" cy="11767774"/>
          </a:xfrm>
        </p:spPr>
        <p:txBody>
          <a:bodyPr anchor="t"/>
          <a:lstStyle>
            <a:lvl1pPr marL="0" indent="0">
              <a:buNone/>
              <a:defRPr sz="2016"/>
            </a:lvl1pPr>
            <a:lvl2pPr marL="287990" indent="0">
              <a:buNone/>
              <a:defRPr sz="1764"/>
            </a:lvl2pPr>
            <a:lvl3pPr marL="575981" indent="0">
              <a:buNone/>
              <a:defRPr sz="1512"/>
            </a:lvl3pPr>
            <a:lvl4pPr marL="863971" indent="0">
              <a:buNone/>
              <a:defRPr sz="1260"/>
            </a:lvl4pPr>
            <a:lvl5pPr marL="1151961" indent="0">
              <a:buNone/>
              <a:defRPr sz="1260"/>
            </a:lvl5pPr>
            <a:lvl6pPr marL="1439951" indent="0">
              <a:buNone/>
              <a:defRPr sz="1260"/>
            </a:lvl6pPr>
            <a:lvl7pPr marL="1727942" indent="0">
              <a:buNone/>
              <a:defRPr sz="1260"/>
            </a:lvl7pPr>
            <a:lvl8pPr marL="2015932" indent="0">
              <a:buNone/>
              <a:defRPr sz="1260"/>
            </a:lvl8pPr>
            <a:lvl9pPr marL="2303922" indent="0">
              <a:buNone/>
              <a:defRPr sz="1260"/>
            </a:lvl9pPr>
          </a:lstStyle>
          <a:p>
            <a:r>
              <a:rPr lang="hu-HU"/>
              <a:t>Kép beszúrásához kattintson az ikonra</a:t>
            </a:r>
            <a:endParaRPr lang="en-US" dirty="0"/>
          </a:p>
        </p:txBody>
      </p:sp>
      <p:sp>
        <p:nvSpPr>
          <p:cNvPr id="4" name="Text Placeholder 3"/>
          <p:cNvSpPr>
            <a:spLocks noGrp="1"/>
          </p:cNvSpPr>
          <p:nvPr>
            <p:ph type="body" sz="half" idx="2"/>
          </p:nvPr>
        </p:nvSpPr>
        <p:spPr>
          <a:xfrm>
            <a:off x="396712" y="4967764"/>
            <a:ext cx="1857573" cy="9203397"/>
          </a:xfrm>
        </p:spPr>
        <p:txBody>
          <a:bodyPr/>
          <a:lstStyle>
            <a:lvl1pPr marL="0" indent="0">
              <a:buNone/>
              <a:defRPr sz="1008"/>
            </a:lvl1pPr>
            <a:lvl2pPr marL="287990" indent="0">
              <a:buNone/>
              <a:defRPr sz="882"/>
            </a:lvl2pPr>
            <a:lvl3pPr marL="575981" indent="0">
              <a:buNone/>
              <a:defRPr sz="756"/>
            </a:lvl3pPr>
            <a:lvl4pPr marL="863971" indent="0">
              <a:buNone/>
              <a:defRPr sz="630"/>
            </a:lvl4pPr>
            <a:lvl5pPr marL="1151961" indent="0">
              <a:buNone/>
              <a:defRPr sz="630"/>
            </a:lvl5pPr>
            <a:lvl6pPr marL="1439951" indent="0">
              <a:buNone/>
              <a:defRPr sz="630"/>
            </a:lvl6pPr>
            <a:lvl7pPr marL="1727942" indent="0">
              <a:buNone/>
              <a:defRPr sz="630"/>
            </a:lvl7pPr>
            <a:lvl8pPr marL="2015932" indent="0">
              <a:buNone/>
              <a:defRPr sz="630"/>
            </a:lvl8pPr>
            <a:lvl9pPr marL="2303922" indent="0">
              <a:buNone/>
              <a:defRPr sz="630"/>
            </a:lvl9pPr>
          </a:lstStyle>
          <a:p>
            <a:pPr lvl="0"/>
            <a:r>
              <a:rPr lang="hu-HU"/>
              <a:t>Mintaszöveg szerkesztése</a:t>
            </a:r>
          </a:p>
        </p:txBody>
      </p:sp>
      <p:sp>
        <p:nvSpPr>
          <p:cNvPr id="5" name="Date Placeholder 4"/>
          <p:cNvSpPr>
            <a:spLocks noGrp="1"/>
          </p:cNvSpPr>
          <p:nvPr>
            <p:ph type="dt" sz="half" idx="10"/>
          </p:nvPr>
        </p:nvSpPr>
        <p:spPr/>
        <p:txBody>
          <a:bodyPr/>
          <a:lstStyle/>
          <a:p>
            <a:fld id="{F75E4B7E-9976-4531-AE92-1F7086DE0894}" type="datetimeFigureOut">
              <a:rPr lang="hu-HU" smtClean="0"/>
              <a:t>2024. 09. 18.</a:t>
            </a:fld>
            <a:endParaRPr lang="hu-HU"/>
          </a:p>
        </p:txBody>
      </p:sp>
      <p:sp>
        <p:nvSpPr>
          <p:cNvPr id="6" name="Footer Placeholder 5"/>
          <p:cNvSpPr>
            <a:spLocks noGrp="1"/>
          </p:cNvSpPr>
          <p:nvPr>
            <p:ph type="ftr" sz="quarter" idx="11"/>
          </p:nvPr>
        </p:nvSpPr>
        <p:spPr/>
        <p:txBody>
          <a:bodyPr/>
          <a:lstStyle/>
          <a:p>
            <a:endParaRPr lang="hu-HU"/>
          </a:p>
        </p:txBody>
      </p:sp>
      <p:sp>
        <p:nvSpPr>
          <p:cNvPr id="7" name="Slide Number Placeholder 6"/>
          <p:cNvSpPr>
            <a:spLocks noGrp="1"/>
          </p:cNvSpPr>
          <p:nvPr>
            <p:ph type="sldNum" sz="quarter" idx="12"/>
          </p:nvPr>
        </p:nvSpPr>
        <p:spPr/>
        <p:txBody>
          <a:bodyPr/>
          <a:lstStyle/>
          <a:p>
            <a:fld id="{C6D0DFD3-CCC3-4E8A-92F3-DE64AAB6B19E}" type="slidenum">
              <a:rPr lang="hu-HU" smtClean="0"/>
              <a:t>‹#›</a:t>
            </a:fld>
            <a:endParaRPr lang="hu-HU"/>
          </a:p>
        </p:txBody>
      </p:sp>
    </p:spTree>
    <p:extLst>
      <p:ext uri="{BB962C8B-B14F-4D97-AF65-F5344CB8AC3E}">
        <p14:creationId xmlns:p14="http://schemas.microsoft.com/office/powerpoint/2010/main" val="1947782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962" y="881629"/>
            <a:ext cx="4967526" cy="3200682"/>
          </a:xfrm>
          <a:prstGeom prst="rect">
            <a:avLst/>
          </a:prstGeom>
        </p:spPr>
        <p:txBody>
          <a:bodyPr vert="horz" lIns="91440" tIns="45720" rIns="91440" bIns="45720" rtlCol="0" anchor="ctr">
            <a:normAutofit/>
          </a:bodyPr>
          <a:lstStyle/>
          <a:p>
            <a:r>
              <a:rPr lang="hu-HU"/>
              <a:t>Mintacím szerkesztése</a:t>
            </a:r>
            <a:endParaRPr lang="en-US" dirty="0"/>
          </a:p>
        </p:txBody>
      </p:sp>
      <p:sp>
        <p:nvSpPr>
          <p:cNvPr id="3" name="Text Placeholder 2"/>
          <p:cNvSpPr>
            <a:spLocks noGrp="1"/>
          </p:cNvSpPr>
          <p:nvPr>
            <p:ph type="body" idx="1"/>
          </p:nvPr>
        </p:nvSpPr>
        <p:spPr>
          <a:xfrm>
            <a:off x="395962" y="4408124"/>
            <a:ext cx="4967526" cy="10506669"/>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395962" y="15347941"/>
            <a:ext cx="1295876" cy="881625"/>
          </a:xfrm>
          <a:prstGeom prst="rect">
            <a:avLst/>
          </a:prstGeom>
        </p:spPr>
        <p:txBody>
          <a:bodyPr vert="horz" lIns="91440" tIns="45720" rIns="91440" bIns="45720" rtlCol="0" anchor="ctr"/>
          <a:lstStyle>
            <a:lvl1pPr algn="l">
              <a:defRPr sz="756">
                <a:solidFill>
                  <a:schemeClr val="tx1">
                    <a:tint val="75000"/>
                  </a:schemeClr>
                </a:solidFill>
              </a:defRPr>
            </a:lvl1pPr>
          </a:lstStyle>
          <a:p>
            <a:fld id="{F75E4B7E-9976-4531-AE92-1F7086DE0894}" type="datetimeFigureOut">
              <a:rPr lang="hu-HU" smtClean="0"/>
              <a:t>2024. 09. 18.</a:t>
            </a:fld>
            <a:endParaRPr lang="hu-HU"/>
          </a:p>
        </p:txBody>
      </p:sp>
      <p:sp>
        <p:nvSpPr>
          <p:cNvPr id="5" name="Footer Placeholder 4"/>
          <p:cNvSpPr>
            <a:spLocks noGrp="1"/>
          </p:cNvSpPr>
          <p:nvPr>
            <p:ph type="ftr" sz="quarter" idx="3"/>
          </p:nvPr>
        </p:nvSpPr>
        <p:spPr>
          <a:xfrm>
            <a:off x="1907818" y="15347941"/>
            <a:ext cx="1943814" cy="881625"/>
          </a:xfrm>
          <a:prstGeom prst="rect">
            <a:avLst/>
          </a:prstGeom>
        </p:spPr>
        <p:txBody>
          <a:bodyPr vert="horz" lIns="91440" tIns="45720" rIns="91440" bIns="45720" rtlCol="0" anchor="ctr"/>
          <a:lstStyle>
            <a:lvl1pPr algn="ctr">
              <a:defRPr sz="756">
                <a:solidFill>
                  <a:schemeClr val="tx1">
                    <a:tint val="75000"/>
                  </a:schemeClr>
                </a:solidFill>
              </a:defRPr>
            </a:lvl1pPr>
          </a:lstStyle>
          <a:p>
            <a:endParaRPr lang="hu-HU"/>
          </a:p>
        </p:txBody>
      </p:sp>
      <p:sp>
        <p:nvSpPr>
          <p:cNvPr id="6" name="Slide Number Placeholder 5"/>
          <p:cNvSpPr>
            <a:spLocks noGrp="1"/>
          </p:cNvSpPr>
          <p:nvPr>
            <p:ph type="sldNum" sz="quarter" idx="4"/>
          </p:nvPr>
        </p:nvSpPr>
        <p:spPr>
          <a:xfrm>
            <a:off x="4067612" y="15347941"/>
            <a:ext cx="1295876" cy="881625"/>
          </a:xfrm>
          <a:prstGeom prst="rect">
            <a:avLst/>
          </a:prstGeom>
        </p:spPr>
        <p:txBody>
          <a:bodyPr vert="horz" lIns="91440" tIns="45720" rIns="91440" bIns="45720" rtlCol="0" anchor="ctr"/>
          <a:lstStyle>
            <a:lvl1pPr algn="r">
              <a:defRPr sz="756">
                <a:solidFill>
                  <a:schemeClr val="tx1">
                    <a:tint val="75000"/>
                  </a:schemeClr>
                </a:solidFill>
              </a:defRPr>
            </a:lvl1pPr>
          </a:lstStyle>
          <a:p>
            <a:fld id="{C6D0DFD3-CCC3-4E8A-92F3-DE64AAB6B19E}" type="slidenum">
              <a:rPr lang="hu-HU" smtClean="0"/>
              <a:t>‹#›</a:t>
            </a:fld>
            <a:endParaRPr lang="hu-HU"/>
          </a:p>
        </p:txBody>
      </p:sp>
    </p:spTree>
    <p:extLst>
      <p:ext uri="{BB962C8B-B14F-4D97-AF65-F5344CB8AC3E}">
        <p14:creationId xmlns:p14="http://schemas.microsoft.com/office/powerpoint/2010/main" val="595704535"/>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575981" rtl="0" eaLnBrk="1" latinLnBrk="0" hangingPunct="1">
        <a:lnSpc>
          <a:spcPct val="90000"/>
        </a:lnSpc>
        <a:spcBef>
          <a:spcPct val="0"/>
        </a:spcBef>
        <a:buNone/>
        <a:defRPr sz="2772" kern="1200">
          <a:solidFill>
            <a:schemeClr val="tx1"/>
          </a:solidFill>
          <a:latin typeface="+mj-lt"/>
          <a:ea typeface="+mj-ea"/>
          <a:cs typeface="+mj-cs"/>
        </a:defRPr>
      </a:lvl1pPr>
    </p:titleStyle>
    <p:bodyStyle>
      <a:lvl1pPr marL="143995" indent="-143995" algn="l" defTabSz="575981" rtl="0" eaLnBrk="1" latinLnBrk="0" hangingPunct="1">
        <a:lnSpc>
          <a:spcPct val="90000"/>
        </a:lnSpc>
        <a:spcBef>
          <a:spcPts val="630"/>
        </a:spcBef>
        <a:buFont typeface="Arial" panose="020B0604020202020204" pitchFamily="34" charset="0"/>
        <a:buChar char="•"/>
        <a:defRPr sz="1764" kern="1200">
          <a:solidFill>
            <a:schemeClr val="tx1"/>
          </a:solidFill>
          <a:latin typeface="+mn-lt"/>
          <a:ea typeface="+mn-ea"/>
          <a:cs typeface="+mn-cs"/>
        </a:defRPr>
      </a:lvl1pPr>
      <a:lvl2pPr marL="431985" indent="-143995" algn="l" defTabSz="575981" rtl="0" eaLnBrk="1" latinLnBrk="0" hangingPunct="1">
        <a:lnSpc>
          <a:spcPct val="90000"/>
        </a:lnSpc>
        <a:spcBef>
          <a:spcPts val="315"/>
        </a:spcBef>
        <a:buFont typeface="Arial" panose="020B0604020202020204" pitchFamily="34" charset="0"/>
        <a:buChar char="•"/>
        <a:defRPr sz="1512" kern="1200">
          <a:solidFill>
            <a:schemeClr val="tx1"/>
          </a:solidFill>
          <a:latin typeface="+mn-lt"/>
          <a:ea typeface="+mn-ea"/>
          <a:cs typeface="+mn-cs"/>
        </a:defRPr>
      </a:lvl2pPr>
      <a:lvl3pPr marL="719976" indent="-143995" algn="l" defTabSz="575981" rtl="0" eaLnBrk="1" latinLnBrk="0" hangingPunct="1">
        <a:lnSpc>
          <a:spcPct val="90000"/>
        </a:lnSpc>
        <a:spcBef>
          <a:spcPts val="315"/>
        </a:spcBef>
        <a:buFont typeface="Arial" panose="020B0604020202020204" pitchFamily="34" charset="0"/>
        <a:buChar char="•"/>
        <a:defRPr sz="1260" kern="1200">
          <a:solidFill>
            <a:schemeClr val="tx1"/>
          </a:solidFill>
          <a:latin typeface="+mn-lt"/>
          <a:ea typeface="+mn-ea"/>
          <a:cs typeface="+mn-cs"/>
        </a:defRPr>
      </a:lvl3pPr>
      <a:lvl4pPr marL="1007966"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4pPr>
      <a:lvl5pPr marL="1295956"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5pPr>
      <a:lvl6pPr marL="158394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6pPr>
      <a:lvl7pPr marL="187193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7pPr>
      <a:lvl8pPr marL="215992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8pPr>
      <a:lvl9pPr marL="2447917" indent="-143995" algn="l" defTabSz="575981" rtl="0" eaLnBrk="1" latinLnBrk="0" hangingPunct="1">
        <a:lnSpc>
          <a:spcPct val="90000"/>
        </a:lnSpc>
        <a:spcBef>
          <a:spcPts val="315"/>
        </a:spcBef>
        <a:buFont typeface="Arial" panose="020B0604020202020204" pitchFamily="34" charset="0"/>
        <a:buChar char="•"/>
        <a:defRPr sz="1134" kern="1200">
          <a:solidFill>
            <a:schemeClr val="tx1"/>
          </a:solidFill>
          <a:latin typeface="+mn-lt"/>
          <a:ea typeface="+mn-ea"/>
          <a:cs typeface="+mn-cs"/>
        </a:defRPr>
      </a:lvl9pPr>
    </p:bodyStyle>
    <p:otherStyle>
      <a:defPPr>
        <a:defRPr lang="en-US"/>
      </a:defPPr>
      <a:lvl1pPr marL="0" algn="l" defTabSz="575981" rtl="0" eaLnBrk="1" latinLnBrk="0" hangingPunct="1">
        <a:defRPr sz="1134" kern="1200">
          <a:solidFill>
            <a:schemeClr val="tx1"/>
          </a:solidFill>
          <a:latin typeface="+mn-lt"/>
          <a:ea typeface="+mn-ea"/>
          <a:cs typeface="+mn-cs"/>
        </a:defRPr>
      </a:lvl1pPr>
      <a:lvl2pPr marL="287990" algn="l" defTabSz="575981" rtl="0" eaLnBrk="1" latinLnBrk="0" hangingPunct="1">
        <a:defRPr sz="1134" kern="1200">
          <a:solidFill>
            <a:schemeClr val="tx1"/>
          </a:solidFill>
          <a:latin typeface="+mn-lt"/>
          <a:ea typeface="+mn-ea"/>
          <a:cs typeface="+mn-cs"/>
        </a:defRPr>
      </a:lvl2pPr>
      <a:lvl3pPr marL="575981" algn="l" defTabSz="575981" rtl="0" eaLnBrk="1" latinLnBrk="0" hangingPunct="1">
        <a:defRPr sz="1134" kern="1200">
          <a:solidFill>
            <a:schemeClr val="tx1"/>
          </a:solidFill>
          <a:latin typeface="+mn-lt"/>
          <a:ea typeface="+mn-ea"/>
          <a:cs typeface="+mn-cs"/>
        </a:defRPr>
      </a:lvl3pPr>
      <a:lvl4pPr marL="863971" algn="l" defTabSz="575981" rtl="0" eaLnBrk="1" latinLnBrk="0" hangingPunct="1">
        <a:defRPr sz="1134" kern="1200">
          <a:solidFill>
            <a:schemeClr val="tx1"/>
          </a:solidFill>
          <a:latin typeface="+mn-lt"/>
          <a:ea typeface="+mn-ea"/>
          <a:cs typeface="+mn-cs"/>
        </a:defRPr>
      </a:lvl4pPr>
      <a:lvl5pPr marL="1151961" algn="l" defTabSz="575981" rtl="0" eaLnBrk="1" latinLnBrk="0" hangingPunct="1">
        <a:defRPr sz="1134" kern="1200">
          <a:solidFill>
            <a:schemeClr val="tx1"/>
          </a:solidFill>
          <a:latin typeface="+mn-lt"/>
          <a:ea typeface="+mn-ea"/>
          <a:cs typeface="+mn-cs"/>
        </a:defRPr>
      </a:lvl5pPr>
      <a:lvl6pPr marL="1439951" algn="l" defTabSz="575981" rtl="0" eaLnBrk="1" latinLnBrk="0" hangingPunct="1">
        <a:defRPr sz="1134" kern="1200">
          <a:solidFill>
            <a:schemeClr val="tx1"/>
          </a:solidFill>
          <a:latin typeface="+mn-lt"/>
          <a:ea typeface="+mn-ea"/>
          <a:cs typeface="+mn-cs"/>
        </a:defRPr>
      </a:lvl6pPr>
      <a:lvl7pPr marL="1727942" algn="l" defTabSz="575981" rtl="0" eaLnBrk="1" latinLnBrk="0" hangingPunct="1">
        <a:defRPr sz="1134" kern="1200">
          <a:solidFill>
            <a:schemeClr val="tx1"/>
          </a:solidFill>
          <a:latin typeface="+mn-lt"/>
          <a:ea typeface="+mn-ea"/>
          <a:cs typeface="+mn-cs"/>
        </a:defRPr>
      </a:lvl7pPr>
      <a:lvl8pPr marL="2015932" algn="l" defTabSz="575981" rtl="0" eaLnBrk="1" latinLnBrk="0" hangingPunct="1">
        <a:defRPr sz="1134" kern="1200">
          <a:solidFill>
            <a:schemeClr val="tx1"/>
          </a:solidFill>
          <a:latin typeface="+mn-lt"/>
          <a:ea typeface="+mn-ea"/>
          <a:cs typeface="+mn-cs"/>
        </a:defRPr>
      </a:lvl8pPr>
      <a:lvl9pPr marL="2303922" algn="l" defTabSz="575981" rtl="0" eaLnBrk="1" latinLnBrk="0" hangingPunct="1">
        <a:defRPr sz="11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g"/><Relationship Id="rId7" Type="http://schemas.openxmlformats.org/officeDocument/2006/relationships/image" Target="../media/image4.jpg"/><Relationship Id="rId12"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writeyourwebsitehere.com/" TargetMode="External"/><Relationship Id="rId11" Type="http://schemas.openxmlformats.org/officeDocument/2006/relationships/image" Target="../media/image8.jpg"/><Relationship Id="rId5" Type="http://schemas.openxmlformats.org/officeDocument/2006/relationships/image" Target="../media/image3.wmf"/><Relationship Id="rId10" Type="http://schemas.openxmlformats.org/officeDocument/2006/relationships/image" Target="../media/image7.jpg"/><Relationship Id="rId4" Type="http://schemas.openxmlformats.org/officeDocument/2006/relationships/image" Target="../media/image2.jpeg"/><Relationship Id="rId9"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Kép 13">
            <a:extLst>
              <a:ext uri="{FF2B5EF4-FFF2-40B4-BE49-F238E27FC236}">
                <a16:creationId xmlns:a16="http://schemas.microsoft.com/office/drawing/2014/main" id="{DD6D1123-DFE6-15B7-14AC-C0D561C7A6B4}"/>
              </a:ext>
            </a:extLst>
          </p:cNvPr>
          <p:cNvPicPr>
            <a:picLocks noChangeAspect="1"/>
          </p:cNvPicPr>
          <p:nvPr/>
        </p:nvPicPr>
        <p:blipFill>
          <a:blip r:embed="rId3">
            <a:extLst>
              <a:ext uri="{28A0092B-C50C-407E-A947-70E740481C1C}">
                <a14:useLocalDpi xmlns:a14="http://schemas.microsoft.com/office/drawing/2010/main" val="0"/>
              </a:ext>
            </a:extLst>
          </a:blip>
          <a:srcRect l="6852" r="6852"/>
          <a:stretch/>
        </p:blipFill>
        <p:spPr>
          <a:xfrm>
            <a:off x="279652" y="9309210"/>
            <a:ext cx="2634763" cy="2034637"/>
          </a:xfrm>
          <a:prstGeom prst="rect">
            <a:avLst/>
          </a:prstGeom>
        </p:spPr>
      </p:pic>
      <p:sp>
        <p:nvSpPr>
          <p:cNvPr id="44" name="Téglalap 43">
            <a:extLst>
              <a:ext uri="{FF2B5EF4-FFF2-40B4-BE49-F238E27FC236}">
                <a16:creationId xmlns:a16="http://schemas.microsoft.com/office/drawing/2014/main" id="{B0B4DE51-1865-4B5D-8301-A084BE272E62}"/>
              </a:ext>
            </a:extLst>
          </p:cNvPr>
          <p:cNvSpPr/>
          <p:nvPr/>
        </p:nvSpPr>
        <p:spPr>
          <a:xfrm>
            <a:off x="-1337" y="7289723"/>
            <a:ext cx="2886956" cy="2019448"/>
          </a:xfrm>
          <a:prstGeom prst="rect">
            <a:avLst/>
          </a:prstGeom>
          <a:solidFill>
            <a:srgbClr val="EBD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Kép 6">
            <a:extLst>
              <a:ext uri="{FF2B5EF4-FFF2-40B4-BE49-F238E27FC236}">
                <a16:creationId xmlns:a16="http://schemas.microsoft.com/office/drawing/2014/main" id="{F879DB71-9FF9-2F22-3A2E-67894444738F}"/>
              </a:ext>
            </a:extLst>
          </p:cNvPr>
          <p:cNvPicPr>
            <a:picLocks noChangeAspect="1"/>
          </p:cNvPicPr>
          <p:nvPr/>
        </p:nvPicPr>
        <p:blipFill>
          <a:blip r:embed="rId4">
            <a:extLst>
              <a:ext uri="{28A0092B-C50C-407E-A947-70E740481C1C}">
                <a14:useLocalDpi xmlns:a14="http://schemas.microsoft.com/office/drawing/2010/main" val="0"/>
              </a:ext>
            </a:extLst>
          </a:blip>
          <a:srcRect l="5989" r="5989"/>
          <a:stretch/>
        </p:blipFill>
        <p:spPr>
          <a:xfrm flipH="1">
            <a:off x="279652" y="5293069"/>
            <a:ext cx="2636171" cy="1996616"/>
          </a:xfrm>
          <a:prstGeom prst="rect">
            <a:avLst/>
          </a:prstGeom>
        </p:spPr>
      </p:pic>
      <p:sp>
        <p:nvSpPr>
          <p:cNvPr id="56" name="object 53">
            <a:extLst>
              <a:ext uri="{FF2B5EF4-FFF2-40B4-BE49-F238E27FC236}">
                <a16:creationId xmlns:a16="http://schemas.microsoft.com/office/drawing/2014/main" id="{0DBC307E-D06C-458A-A974-7367C41AB92E}"/>
              </a:ext>
            </a:extLst>
          </p:cNvPr>
          <p:cNvSpPr txBox="1"/>
          <p:nvPr/>
        </p:nvSpPr>
        <p:spPr>
          <a:xfrm>
            <a:off x="272346" y="7670443"/>
            <a:ext cx="2416521" cy="1349857"/>
          </a:xfrm>
          <a:prstGeom prst="rect">
            <a:avLst/>
          </a:prstGeom>
        </p:spPr>
        <p:txBody>
          <a:bodyPr vert="horz" wrap="square" lIns="0" tIns="0" rIns="0" bIns="0" rtlCol="0" anchor="t">
            <a:spAutoFit/>
          </a:bodyPr>
          <a:lstStyle/>
          <a:p>
            <a:pPr marL="13249" marR="5300" lvl="0" indent="0" algn="l" defTabSz="457200" rtl="0" eaLnBrk="1" fontAlgn="auto" latinLnBrk="0" hangingPunct="1">
              <a:lnSpc>
                <a:spcPct val="104200"/>
              </a:lnSpc>
              <a:spcBef>
                <a:spcPts val="73"/>
              </a:spcBef>
              <a:spcAft>
                <a:spcPts val="0"/>
              </a:spcAft>
              <a:buClrTx/>
              <a:buSzTx/>
              <a:buFontTx/>
              <a:buNone/>
              <a:tabLst/>
              <a:defRPr/>
            </a:pPr>
            <a:r>
              <a:rPr kumimoji="0" lang="en-GB" sz="1200" b="1" i="0" u="none" strike="noStrike" kern="1200" cap="none" spc="0" normalizeH="0" baseline="0" noProof="0" dirty="0" err="1">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Matchmor</a:t>
            </a:r>
            <a:r>
              <a:rPr kumimoji="0" lang="en-GB"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 Xmas</a:t>
            </a:r>
            <a:r>
              <a:rPr kumimoji="0" lang="hu-HU"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 </a:t>
            </a:r>
            <a:r>
              <a:rPr kumimoji="0" lang="en-GB" sz="1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AP716806</a:t>
            </a:r>
            <a:b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rPr>
              <a:t>Jeu de coloriage de formes de Noël en contreplaqué de bouleau avec pochette en jute. Comprend des figures découpées thématiques (8 pièces) et des crayons de couleur en bois (12 pièces), livré dans une boîte en papier.</a:t>
            </a:r>
            <a:endParaRPr kumimoji="0" lang="hu-HU"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3249" marR="5300" lvl="0" indent="0" algn="l" defTabSz="457200" rtl="0" eaLnBrk="1" fontAlgn="auto" latinLnBrk="0" hangingPunct="1">
              <a:lnSpc>
                <a:spcPct val="104200"/>
              </a:lnSpc>
              <a:spcBef>
                <a:spcPts val="73"/>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00,00 EUR</a:t>
            </a:r>
          </a:p>
        </p:txBody>
      </p:sp>
      <p:sp>
        <p:nvSpPr>
          <p:cNvPr id="2" name="Téglalap 1">
            <a:extLst>
              <a:ext uri="{FF2B5EF4-FFF2-40B4-BE49-F238E27FC236}">
                <a16:creationId xmlns:a16="http://schemas.microsoft.com/office/drawing/2014/main" id="{7A64F3B9-84F2-4FE9-A203-56B51BC14AE3}"/>
              </a:ext>
            </a:extLst>
          </p:cNvPr>
          <p:cNvSpPr/>
          <p:nvPr/>
        </p:nvSpPr>
        <p:spPr>
          <a:xfrm>
            <a:off x="2880329" y="5296726"/>
            <a:ext cx="2527127" cy="6026117"/>
          </a:xfrm>
          <a:prstGeom prst="rect">
            <a:avLst/>
          </a:prstGeom>
          <a:solidFill>
            <a:srgbClr val="EBD2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églalap 39">
            <a:extLst>
              <a:ext uri="{FF2B5EF4-FFF2-40B4-BE49-F238E27FC236}">
                <a16:creationId xmlns:a16="http://schemas.microsoft.com/office/drawing/2014/main" id="{4F93E318-638F-43C1-BA19-34ACC5C53181}"/>
              </a:ext>
            </a:extLst>
          </p:cNvPr>
          <p:cNvSpPr/>
          <p:nvPr/>
        </p:nvSpPr>
        <p:spPr>
          <a:xfrm>
            <a:off x="1" y="11313767"/>
            <a:ext cx="5758006" cy="4074951"/>
          </a:xfrm>
          <a:prstGeom prst="rect">
            <a:avLst/>
          </a:prstGeom>
          <a:solidFill>
            <a:srgbClr val="304B63"/>
          </a:solidFill>
          <a:ln>
            <a:noFill/>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5419" tIns="47709" rIns="95419" bIns="47709" numCol="1" spcCol="0" rtlCol="0" fromWordArt="0" anchor="ctr" anchorCtr="0" forceAA="0" compatLnSpc="1">
            <a:prstTxWarp prst="textNoShape">
              <a:avLst/>
            </a:prstTxWarp>
            <a:noAutofit/>
          </a:bodyPr>
          <a:lstStyle/>
          <a:p>
            <a:pPr algn="ctr"/>
            <a:endParaRPr lang="en-GB" sz="1878">
              <a:highlight>
                <a:srgbClr val="C0C0C0"/>
              </a:highlight>
            </a:endParaRPr>
          </a:p>
        </p:txBody>
      </p:sp>
      <p:pic>
        <p:nvPicPr>
          <p:cNvPr id="42" name="Kép 41">
            <a:extLst>
              <a:ext uri="{FF2B5EF4-FFF2-40B4-BE49-F238E27FC236}">
                <a16:creationId xmlns:a16="http://schemas.microsoft.com/office/drawing/2014/main" id="{B4428236-23A4-48D3-9BD4-B9ECC3C3C2F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9652" y="319423"/>
            <a:ext cx="1741336" cy="254170"/>
          </a:xfrm>
          <a:prstGeom prst="rect">
            <a:avLst/>
          </a:prstGeom>
        </p:spPr>
      </p:pic>
      <p:sp>
        <p:nvSpPr>
          <p:cNvPr id="45" name="object 4">
            <a:extLst>
              <a:ext uri="{FF2B5EF4-FFF2-40B4-BE49-F238E27FC236}">
                <a16:creationId xmlns:a16="http://schemas.microsoft.com/office/drawing/2014/main" id="{313339ED-29F1-432F-9848-E0C1AC0D8081}"/>
              </a:ext>
            </a:extLst>
          </p:cNvPr>
          <p:cNvSpPr txBox="1"/>
          <p:nvPr/>
        </p:nvSpPr>
        <p:spPr>
          <a:xfrm>
            <a:off x="2482036" y="328782"/>
            <a:ext cx="2897953" cy="198048"/>
          </a:xfrm>
          <a:prstGeom prst="rect">
            <a:avLst/>
          </a:prstGeom>
        </p:spPr>
        <p:txBody>
          <a:bodyPr vert="horz" wrap="square" lIns="0" tIns="13253" rIns="0" bIns="0" rtlCol="0">
            <a:spAutoFit/>
          </a:bodyPr>
          <a:lstStyle/>
          <a:p>
            <a:pPr marL="13248" algn="r">
              <a:spcBef>
                <a:spcPts val="104"/>
              </a:spcBef>
            </a:pPr>
            <a:r>
              <a:rPr lang="en-GB" sz="1200" spc="-5" dirty="0" err="1">
                <a:solidFill>
                  <a:srgbClr val="65656A"/>
                </a:solidFill>
                <a:cs typeface="OpenSans-Light"/>
              </a:rPr>
              <a:t>Placez</a:t>
            </a:r>
            <a:r>
              <a:rPr lang="en-GB" sz="1200" spc="-5" dirty="0">
                <a:solidFill>
                  <a:srgbClr val="65656A"/>
                </a:solidFill>
                <a:cs typeface="OpenSans-Light"/>
              </a:rPr>
              <a:t> </a:t>
            </a:r>
            <a:r>
              <a:rPr lang="en-GB" sz="1200" spc="-5" dirty="0" err="1">
                <a:solidFill>
                  <a:srgbClr val="65656A"/>
                </a:solidFill>
                <a:cs typeface="OpenSans-Light"/>
              </a:rPr>
              <a:t>ici</a:t>
            </a:r>
            <a:r>
              <a:rPr lang="en-GB" sz="1200" spc="-5" dirty="0">
                <a:solidFill>
                  <a:srgbClr val="65656A"/>
                </a:solidFill>
                <a:cs typeface="OpenSans-Light"/>
              </a:rPr>
              <a:t> </a:t>
            </a:r>
            <a:r>
              <a:rPr lang="en-GB" sz="1200" spc="-5" dirty="0" err="1">
                <a:solidFill>
                  <a:srgbClr val="65656A"/>
                </a:solidFill>
                <a:cs typeface="OpenSans-Light"/>
              </a:rPr>
              <a:t>vos</a:t>
            </a:r>
            <a:r>
              <a:rPr lang="en-GB" sz="1200" spc="-5" dirty="0">
                <a:solidFill>
                  <a:srgbClr val="65656A"/>
                </a:solidFill>
                <a:cs typeface="OpenSans-Light"/>
              </a:rPr>
              <a:t> </a:t>
            </a:r>
            <a:r>
              <a:rPr lang="en-GB" sz="1200" spc="-5" dirty="0" err="1">
                <a:solidFill>
                  <a:srgbClr val="65656A"/>
                </a:solidFill>
                <a:cs typeface="OpenSans-Light"/>
              </a:rPr>
              <a:t>coordonnées</a:t>
            </a:r>
            <a:r>
              <a:rPr lang="en-GB" sz="1200" spc="-5" dirty="0">
                <a:solidFill>
                  <a:srgbClr val="65656A"/>
                </a:solidFill>
                <a:cs typeface="OpenSans-Light"/>
              </a:rPr>
              <a:t> </a:t>
            </a:r>
            <a:r>
              <a:rPr lang="hu-HU" sz="1200" spc="-5" dirty="0">
                <a:solidFill>
                  <a:srgbClr val="65656A"/>
                </a:solidFill>
                <a:cs typeface="OpenSans-Light"/>
              </a:rPr>
              <a:t>!</a:t>
            </a:r>
            <a:endParaRPr lang="en-GB" sz="1200" spc="-5" dirty="0">
              <a:solidFill>
                <a:srgbClr val="65656A"/>
              </a:solidFill>
              <a:cs typeface="OpenSans-Light"/>
            </a:endParaRPr>
          </a:p>
        </p:txBody>
      </p:sp>
      <p:sp>
        <p:nvSpPr>
          <p:cNvPr id="47" name="object 53">
            <a:extLst>
              <a:ext uri="{FF2B5EF4-FFF2-40B4-BE49-F238E27FC236}">
                <a16:creationId xmlns:a16="http://schemas.microsoft.com/office/drawing/2014/main" id="{FA564A64-71F0-4777-A2CD-4DA15187FD3E}"/>
              </a:ext>
            </a:extLst>
          </p:cNvPr>
          <p:cNvSpPr txBox="1"/>
          <p:nvPr/>
        </p:nvSpPr>
        <p:spPr>
          <a:xfrm>
            <a:off x="355949" y="15565884"/>
            <a:ext cx="5059342" cy="617676"/>
          </a:xfrm>
          <a:prstGeom prst="rect">
            <a:avLst/>
          </a:prstGeom>
        </p:spPr>
        <p:txBody>
          <a:bodyPr vert="horz" wrap="square" lIns="0" tIns="9277" rIns="0" bIns="0" rtlCol="0">
            <a:spAutoFit/>
          </a:bodyPr>
          <a:lstStyle/>
          <a:p>
            <a:pPr marL="13247" marR="5301">
              <a:lnSpc>
                <a:spcPct val="104200"/>
              </a:lnSpc>
              <a:spcBef>
                <a:spcPts val="73"/>
              </a:spcBef>
            </a:pPr>
            <a:r>
              <a:rPr lang="fr-FR" sz="900" dirty="0"/>
              <a:t>Confirmez ici vos conditions promotionnelles !</a:t>
            </a:r>
            <a:endParaRPr lang="en-GB" sz="900" dirty="0"/>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a:p>
            <a:pPr marL="184693" marR="5301" indent="-171444">
              <a:lnSpc>
                <a:spcPct val="104200"/>
              </a:lnSpc>
              <a:spcBef>
                <a:spcPts val="73"/>
              </a:spcBef>
              <a:buFont typeface="Arial" panose="020B0604020202020204" pitchFamily="34" charset="0"/>
              <a:buChar char="•"/>
            </a:pPr>
            <a:r>
              <a:rPr lang="en-GB" sz="900" dirty="0">
                <a:latin typeface="Open Sans"/>
                <a:cs typeface="Open Sans"/>
              </a:rPr>
              <a:t>.......</a:t>
            </a:r>
          </a:p>
        </p:txBody>
      </p:sp>
      <p:sp>
        <p:nvSpPr>
          <p:cNvPr id="48" name="object 2">
            <a:extLst>
              <a:ext uri="{FF2B5EF4-FFF2-40B4-BE49-F238E27FC236}">
                <a16:creationId xmlns:a16="http://schemas.microsoft.com/office/drawing/2014/main" id="{EA1C7A6B-34C1-483C-A8B4-D71C8DA25A24}"/>
              </a:ext>
            </a:extLst>
          </p:cNvPr>
          <p:cNvSpPr txBox="1"/>
          <p:nvPr/>
        </p:nvSpPr>
        <p:spPr>
          <a:xfrm>
            <a:off x="358383" y="16266795"/>
            <a:ext cx="5049079" cy="166713"/>
          </a:xfrm>
          <a:prstGeom prst="rect">
            <a:avLst/>
          </a:prstGeom>
        </p:spPr>
        <p:txBody>
          <a:bodyPr vert="horz" wrap="square" lIns="0" tIns="12701" rIns="0" bIns="0"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699" algn="ctr">
              <a:spcBef>
                <a:spcPts val="101"/>
              </a:spcBef>
            </a:pPr>
            <a:r>
              <a:rPr lang="en-GB" sz="1000" b="1" dirty="0">
                <a:cs typeface="Open Sans"/>
                <a:hlinkClick r:id="rId6">
                  <a:extLst>
                    <a:ext uri="{A12FA001-AC4F-418D-AE19-62706E023703}">
                      <ahyp:hlinkClr xmlns:ahyp="http://schemas.microsoft.com/office/drawing/2018/hyperlinkcolor" val="tx"/>
                    </a:ext>
                  </a:extLst>
                </a:hlinkClick>
              </a:rPr>
              <a:t>www.WriteYourWebsiteHere.com</a:t>
            </a:r>
            <a:r>
              <a:rPr lang="en-GB" sz="1000" b="1" dirty="0">
                <a:cs typeface="Open Sans"/>
              </a:rPr>
              <a:t> </a:t>
            </a:r>
          </a:p>
        </p:txBody>
      </p:sp>
      <p:sp>
        <p:nvSpPr>
          <p:cNvPr id="38" name="Téglalap 37">
            <a:extLst>
              <a:ext uri="{FF2B5EF4-FFF2-40B4-BE49-F238E27FC236}">
                <a16:creationId xmlns:a16="http://schemas.microsoft.com/office/drawing/2014/main" id="{A1024572-6659-405E-A938-685E76E3AC3A}"/>
              </a:ext>
            </a:extLst>
          </p:cNvPr>
          <p:cNvSpPr/>
          <p:nvPr/>
        </p:nvSpPr>
        <p:spPr>
          <a:xfrm>
            <a:off x="1" y="4018376"/>
            <a:ext cx="5759451" cy="1278349"/>
          </a:xfrm>
          <a:prstGeom prst="rect">
            <a:avLst/>
          </a:prstGeom>
          <a:solidFill>
            <a:srgbClr val="304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bject 53">
            <a:extLst>
              <a:ext uri="{FF2B5EF4-FFF2-40B4-BE49-F238E27FC236}">
                <a16:creationId xmlns:a16="http://schemas.microsoft.com/office/drawing/2014/main" id="{B0C5129F-BC65-4F37-9E5F-1266AACD2AAE}"/>
              </a:ext>
            </a:extLst>
          </p:cNvPr>
          <p:cNvSpPr txBox="1"/>
          <p:nvPr/>
        </p:nvSpPr>
        <p:spPr>
          <a:xfrm>
            <a:off x="1653355" y="13004944"/>
            <a:ext cx="1225767" cy="1874809"/>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Rognan</a:t>
            </a:r>
            <a:br>
              <a:rPr lang="hu-HU" sz="1200" b="1" dirty="0">
                <a:solidFill>
                  <a:schemeClr val="bg1"/>
                </a:solidFill>
                <a:ea typeface="Open Sans" panose="020B0606030504020204" pitchFamily="34" charset="0"/>
                <a:cs typeface="Open Sans" panose="020B0606030504020204" pitchFamily="34" charset="0"/>
              </a:rPr>
            </a:br>
            <a:r>
              <a:rPr lang="en-GB" sz="1200" dirty="0">
                <a:solidFill>
                  <a:schemeClr val="bg1"/>
                </a:solidFill>
                <a:ea typeface="Open Sans" panose="020B0606030504020204" pitchFamily="34" charset="0"/>
                <a:cs typeface="Open Sans" panose="020B0606030504020204" pitchFamily="34" charset="0"/>
              </a:rPr>
              <a:t>AP800784</a:t>
            </a:r>
          </a:p>
          <a:p>
            <a:pPr marL="13251" marR="5301">
              <a:lnSpc>
                <a:spcPct val="104200"/>
              </a:lnSpc>
              <a:spcBef>
                <a:spcPts val="73"/>
              </a:spcBef>
            </a:pPr>
            <a:r>
              <a:rPr lang="fr-FR" sz="1000" dirty="0">
                <a:solidFill>
                  <a:schemeClr val="bg1"/>
                </a:solidFill>
                <a:ea typeface="Open Sans" panose="020B0606030504020204" pitchFamily="34" charset="0"/>
                <a:cs typeface="Open Sans" panose="020B0606030504020204" pitchFamily="34" charset="0"/>
              </a:rPr>
              <a:t>Bougeoir de Noël en bambou avec bougie chauffe-plat en cire végétale parfumée à la vanille. Durée de combustion : 4 heures. Livré dans une boîte en papier kraft.</a:t>
            </a:r>
            <a:endParaRPr lang="hu-HU" sz="10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22" name="object 53">
            <a:extLst>
              <a:ext uri="{FF2B5EF4-FFF2-40B4-BE49-F238E27FC236}">
                <a16:creationId xmlns:a16="http://schemas.microsoft.com/office/drawing/2014/main" id="{C1B327A5-785B-4795-8034-AF4A30C2D105}"/>
              </a:ext>
            </a:extLst>
          </p:cNvPr>
          <p:cNvSpPr txBox="1"/>
          <p:nvPr/>
        </p:nvSpPr>
        <p:spPr>
          <a:xfrm>
            <a:off x="4256147" y="12977095"/>
            <a:ext cx="1159144" cy="1778757"/>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err="1">
                <a:solidFill>
                  <a:schemeClr val="bg1"/>
                </a:solidFill>
                <a:ea typeface="Open Sans" panose="020B0606030504020204" pitchFamily="34" charset="0"/>
                <a:cs typeface="Open Sans" panose="020B0606030504020204" pitchFamily="34" charset="0"/>
              </a:rPr>
              <a:t>CreaFelt</a:t>
            </a:r>
            <a:r>
              <a:rPr lang="en-GB" sz="1200" b="1" dirty="0">
                <a:solidFill>
                  <a:schemeClr val="bg1"/>
                </a:solidFill>
                <a:ea typeface="Open Sans" panose="020B0606030504020204" pitchFamily="34" charset="0"/>
                <a:cs typeface="Open Sans" panose="020B0606030504020204" pitchFamily="34" charset="0"/>
              </a:rPr>
              <a:t> Cutlery Xmas</a:t>
            </a:r>
            <a:endParaRPr lang="hu-HU" sz="1200" b="1"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dirty="0">
                <a:solidFill>
                  <a:schemeClr val="bg1"/>
                </a:solidFill>
                <a:ea typeface="Open Sans" panose="020B0606030504020204" pitchFamily="34" charset="0"/>
                <a:cs typeface="Open Sans" panose="020B0606030504020204" pitchFamily="34" charset="0"/>
              </a:rPr>
              <a:t>AP716775</a:t>
            </a:r>
            <a:endParaRPr lang="hu-HU" sz="14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fr-FR" sz="1000" dirty="0">
                <a:solidFill>
                  <a:schemeClr val="bg1"/>
                </a:solidFill>
                <a:ea typeface="Open Sans" panose="020B0606030504020204" pitchFamily="34" charset="0"/>
                <a:cs typeface="Open Sans" panose="020B0606030504020204" pitchFamily="34" charset="0"/>
              </a:rPr>
              <a:t>Set de couverts en feutre RPET en forme d'arbre de Noël sur mesure, avec face avant en quadri et labélisé RPET.</a:t>
            </a:r>
            <a:endParaRPr lang="hu-HU" sz="10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23" name="object 53">
            <a:extLst>
              <a:ext uri="{FF2B5EF4-FFF2-40B4-BE49-F238E27FC236}">
                <a16:creationId xmlns:a16="http://schemas.microsoft.com/office/drawing/2014/main" id="{36139849-BDE2-4B39-BBE3-E9FBCF331AFD}"/>
              </a:ext>
            </a:extLst>
          </p:cNvPr>
          <p:cNvSpPr txBox="1"/>
          <p:nvPr/>
        </p:nvSpPr>
        <p:spPr>
          <a:xfrm>
            <a:off x="2983620" y="13004499"/>
            <a:ext cx="1159144" cy="1413849"/>
          </a:xfrm>
          <a:prstGeom prst="rect">
            <a:avLst/>
          </a:prstGeom>
        </p:spPr>
        <p:txBody>
          <a:bodyPr vert="horz" wrap="square" lIns="0" tIns="0" rIns="0" bIns="0" rtlCol="0" anchor="t">
            <a:spAutoFit/>
          </a:bodyPr>
          <a:lstStyle/>
          <a:p>
            <a:pPr marL="13251" marR="5301">
              <a:lnSpc>
                <a:spcPct val="104200"/>
              </a:lnSpc>
              <a:spcBef>
                <a:spcPts val="73"/>
              </a:spcBef>
            </a:pPr>
            <a:r>
              <a:rPr lang="en-GB" sz="1200" b="1" dirty="0" err="1">
                <a:solidFill>
                  <a:schemeClr val="bg1"/>
                </a:solidFill>
                <a:ea typeface="Open Sans" panose="020B0606030504020204" pitchFamily="34" charset="0"/>
                <a:cs typeface="Open Sans" panose="020B0606030504020204" pitchFamily="34" charset="0"/>
              </a:rPr>
              <a:t>Knivsta</a:t>
            </a:r>
            <a:br>
              <a:rPr lang="hu-HU" sz="1200" b="1" dirty="0">
                <a:solidFill>
                  <a:schemeClr val="bg1"/>
                </a:solidFill>
                <a:ea typeface="Open Sans" panose="020B0606030504020204" pitchFamily="34" charset="0"/>
                <a:cs typeface="Open Sans" panose="020B0606030504020204" pitchFamily="34" charset="0"/>
              </a:rPr>
            </a:br>
            <a:r>
              <a:rPr lang="en-GB" sz="1200" dirty="0">
                <a:solidFill>
                  <a:schemeClr val="bg1"/>
                </a:solidFill>
                <a:ea typeface="Open Sans" panose="020B0606030504020204" pitchFamily="34" charset="0"/>
                <a:cs typeface="Open Sans" panose="020B0606030504020204" pitchFamily="34" charset="0"/>
              </a:rPr>
              <a:t>AP861012</a:t>
            </a:r>
            <a:endParaRPr lang="hu-HU" sz="12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fr-FR" sz="1000" dirty="0">
                <a:solidFill>
                  <a:schemeClr val="bg1"/>
                </a:solidFill>
                <a:ea typeface="Open Sans" panose="020B0606030504020204" pitchFamily="34" charset="0"/>
                <a:cs typeface="Open Sans" panose="020B0606030504020204" pitchFamily="34" charset="0"/>
              </a:rPr>
              <a:t>Couverture de Noël en flanelle polaire RPET, 260 g/m². Avec carte papier imprimable et ruban.</a:t>
            </a:r>
            <a:endParaRPr lang="hu-HU" sz="10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49" name="object 57">
            <a:extLst>
              <a:ext uri="{FF2B5EF4-FFF2-40B4-BE49-F238E27FC236}">
                <a16:creationId xmlns:a16="http://schemas.microsoft.com/office/drawing/2014/main" id="{2B4D8677-DF4D-49ED-A4A8-D5230E57C3B8}"/>
              </a:ext>
            </a:extLst>
          </p:cNvPr>
          <p:cNvSpPr txBox="1"/>
          <p:nvPr/>
        </p:nvSpPr>
        <p:spPr>
          <a:xfrm>
            <a:off x="350054" y="4147633"/>
            <a:ext cx="5065237" cy="568057"/>
          </a:xfrm>
          <a:prstGeom prst="rect">
            <a:avLst/>
          </a:prstGeom>
        </p:spPr>
        <p:txBody>
          <a:bodyPr vert="horz" wrap="square" lIns="0" tIns="12589" rIns="0" bIns="0" rtlCol="0">
            <a:spAutoFit/>
          </a:bodyPr>
          <a:lstStyle/>
          <a:p>
            <a:pPr marL="13248" marR="5300" algn="ctr">
              <a:lnSpc>
                <a:spcPct val="102299"/>
              </a:lnSpc>
              <a:spcBef>
                <a:spcPts val="101"/>
              </a:spcBef>
            </a:pPr>
            <a:r>
              <a:rPr lang="fr-FR" b="1" cap="all" spc="15" dirty="0">
                <a:solidFill>
                  <a:schemeClr val="bg1"/>
                </a:solidFill>
                <a:latin typeface="Ropa Mix Pro" panose="020B0504020101010102" pitchFamily="34" charset="0"/>
                <a:cs typeface="Ropa Mix Pro" panose="020B0504020101010102" pitchFamily="34" charset="0"/>
              </a:rPr>
              <a:t>Rencontrez le succès avec des cadeaux parfaits</a:t>
            </a:r>
            <a:endParaRPr lang="en-US" b="1" cap="all" spc="15" dirty="0">
              <a:solidFill>
                <a:schemeClr val="bg1"/>
              </a:solidFill>
              <a:latin typeface="Ropa Mix Pro" panose="020B0504020101010102" pitchFamily="34" charset="0"/>
              <a:cs typeface="Ropa Mix Pro" panose="020B0504020101010102" pitchFamily="34" charset="0"/>
            </a:endParaRPr>
          </a:p>
        </p:txBody>
      </p:sp>
      <p:sp>
        <p:nvSpPr>
          <p:cNvPr id="3" name="Szövegdoboz 2">
            <a:extLst>
              <a:ext uri="{FF2B5EF4-FFF2-40B4-BE49-F238E27FC236}">
                <a16:creationId xmlns:a16="http://schemas.microsoft.com/office/drawing/2014/main" id="{B07B6CA7-1391-4A5F-8F33-2C7C19CFA42B}"/>
              </a:ext>
            </a:extLst>
          </p:cNvPr>
          <p:cNvSpPr txBox="1"/>
          <p:nvPr/>
        </p:nvSpPr>
        <p:spPr>
          <a:xfrm>
            <a:off x="424372" y="4706933"/>
            <a:ext cx="5054328" cy="484748"/>
          </a:xfrm>
          <a:prstGeom prst="rect">
            <a:avLst/>
          </a:prstGeom>
          <a:noFill/>
        </p:spPr>
        <p:txBody>
          <a:bodyPr wrap="square" lIns="0" tIns="0" rIns="0" bIns="0" rtlCol="0">
            <a:spAutoFit/>
          </a:bodyPr>
          <a:lstStyle/>
          <a:p>
            <a:pPr algn="just"/>
            <a:r>
              <a:rPr lang="fr-FR" sz="1050" dirty="0">
                <a:solidFill>
                  <a:schemeClr val="bg1"/>
                </a:solidFill>
              </a:rPr>
              <a:t>Préparez les fêtes de fin d'année et réalisez vos campagnes marketing avec les produits de Noël les plus mémorables. Apportez l’esprit des fêtes et du cocooning dans chacune de vos  promotions ! </a:t>
            </a:r>
            <a:endParaRPr lang="en-US" sz="1050" dirty="0">
              <a:solidFill>
                <a:schemeClr val="bg1"/>
              </a:solidFill>
            </a:endParaRPr>
          </a:p>
        </p:txBody>
      </p:sp>
      <p:sp>
        <p:nvSpPr>
          <p:cNvPr id="15" name="Téglalap 14">
            <a:extLst>
              <a:ext uri="{FF2B5EF4-FFF2-40B4-BE49-F238E27FC236}">
                <a16:creationId xmlns:a16="http://schemas.microsoft.com/office/drawing/2014/main" id="{C8FAD844-A055-440B-BA9E-3EFC43D54E3A}"/>
              </a:ext>
            </a:extLst>
          </p:cNvPr>
          <p:cNvSpPr/>
          <p:nvPr/>
        </p:nvSpPr>
        <p:spPr>
          <a:xfrm>
            <a:off x="348113" y="11724606"/>
            <a:ext cx="1151310" cy="1178949"/>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églalap 50">
            <a:extLst>
              <a:ext uri="{FF2B5EF4-FFF2-40B4-BE49-F238E27FC236}">
                <a16:creationId xmlns:a16="http://schemas.microsoft.com/office/drawing/2014/main" id="{2B2351E0-9608-4980-A1F3-5748DBA2F384}"/>
              </a:ext>
            </a:extLst>
          </p:cNvPr>
          <p:cNvSpPr/>
          <p:nvPr/>
        </p:nvSpPr>
        <p:spPr>
          <a:xfrm>
            <a:off x="1653355" y="11724605"/>
            <a:ext cx="1151310" cy="11842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églalap 51">
            <a:extLst>
              <a:ext uri="{FF2B5EF4-FFF2-40B4-BE49-F238E27FC236}">
                <a16:creationId xmlns:a16="http://schemas.microsoft.com/office/drawing/2014/main" id="{BD638168-A5B9-465F-8F4B-0AB90C81615F}"/>
              </a:ext>
            </a:extLst>
          </p:cNvPr>
          <p:cNvSpPr/>
          <p:nvPr/>
        </p:nvSpPr>
        <p:spPr>
          <a:xfrm>
            <a:off x="2951536" y="11724606"/>
            <a:ext cx="1151310" cy="1178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églalap 52">
            <a:extLst>
              <a:ext uri="{FF2B5EF4-FFF2-40B4-BE49-F238E27FC236}">
                <a16:creationId xmlns:a16="http://schemas.microsoft.com/office/drawing/2014/main" id="{3D9F2999-06B0-4F2E-87A3-B26DD4A77943}"/>
              </a:ext>
            </a:extLst>
          </p:cNvPr>
          <p:cNvSpPr/>
          <p:nvPr/>
        </p:nvSpPr>
        <p:spPr>
          <a:xfrm>
            <a:off x="4256147" y="11724606"/>
            <a:ext cx="1151310" cy="11789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bject 53">
            <a:extLst>
              <a:ext uri="{FF2B5EF4-FFF2-40B4-BE49-F238E27FC236}">
                <a16:creationId xmlns:a16="http://schemas.microsoft.com/office/drawing/2014/main" id="{511B26E6-0E23-46BF-A43A-49286C7D5F77}"/>
              </a:ext>
            </a:extLst>
          </p:cNvPr>
          <p:cNvSpPr txBox="1"/>
          <p:nvPr/>
        </p:nvSpPr>
        <p:spPr>
          <a:xfrm>
            <a:off x="340279" y="13004943"/>
            <a:ext cx="1239867" cy="2034852"/>
          </a:xfrm>
          <a:prstGeom prst="rect">
            <a:avLst/>
          </a:prstGeom>
        </p:spPr>
        <p:txBody>
          <a:bodyPr vert="horz" wrap="square" lIns="0" tIns="0" rIns="0" bIns="0" rtlCol="0" anchor="t">
            <a:spAutoFit/>
          </a:bodyPr>
          <a:lstStyle/>
          <a:p>
            <a:pPr marL="13251" marR="5301">
              <a:lnSpc>
                <a:spcPct val="104200"/>
              </a:lnSpc>
              <a:spcBef>
                <a:spcPts val="73"/>
              </a:spcBef>
            </a:pPr>
            <a:r>
              <a:rPr lang="hu-HU" sz="1200" b="1" dirty="0" err="1">
                <a:solidFill>
                  <a:schemeClr val="bg1"/>
                </a:solidFill>
                <a:ea typeface="Open Sans" panose="020B0606030504020204" pitchFamily="34" charset="0"/>
                <a:cs typeface="Open Sans" panose="020B0606030504020204" pitchFamily="34" charset="0"/>
              </a:rPr>
              <a:t>CreaFelt</a:t>
            </a:r>
            <a:r>
              <a:rPr lang="hu-HU" sz="1200" b="1" dirty="0">
                <a:solidFill>
                  <a:schemeClr val="bg1"/>
                </a:solidFill>
                <a:ea typeface="Open Sans" panose="020B0606030504020204" pitchFamily="34" charset="0"/>
                <a:cs typeface="Open Sans" panose="020B0606030504020204" pitchFamily="34" charset="0"/>
              </a:rPr>
              <a:t> </a:t>
            </a:r>
            <a:r>
              <a:rPr lang="hu-HU" sz="1200" b="1" dirty="0" err="1">
                <a:solidFill>
                  <a:schemeClr val="bg1"/>
                </a:solidFill>
                <a:ea typeface="Open Sans" panose="020B0606030504020204" pitchFamily="34" charset="0"/>
                <a:cs typeface="Open Sans" panose="020B0606030504020204" pitchFamily="34" charset="0"/>
              </a:rPr>
              <a:t>Tree</a:t>
            </a:r>
            <a:br>
              <a:rPr lang="hu-HU" sz="1200" b="1" dirty="0">
                <a:solidFill>
                  <a:schemeClr val="bg1"/>
                </a:solidFill>
                <a:ea typeface="Open Sans" panose="020B0606030504020204" pitchFamily="34" charset="0"/>
                <a:cs typeface="Open Sans" panose="020B0606030504020204" pitchFamily="34" charset="0"/>
              </a:rPr>
            </a:br>
            <a:r>
              <a:rPr lang="hu-HU" sz="1200" dirty="0">
                <a:solidFill>
                  <a:schemeClr val="bg1"/>
                </a:solidFill>
                <a:ea typeface="Open Sans" panose="020B0606030504020204" pitchFamily="34" charset="0"/>
                <a:cs typeface="Open Sans" panose="020B0606030504020204" pitchFamily="34" charset="0"/>
              </a:rPr>
              <a:t>AP716791</a:t>
            </a:r>
          </a:p>
          <a:p>
            <a:pPr marL="13251" marR="5301">
              <a:lnSpc>
                <a:spcPct val="104200"/>
              </a:lnSpc>
              <a:spcBef>
                <a:spcPts val="73"/>
              </a:spcBef>
            </a:pPr>
            <a:r>
              <a:rPr lang="fr-FR" sz="1000" dirty="0">
                <a:solidFill>
                  <a:schemeClr val="bg1"/>
                </a:solidFill>
                <a:ea typeface="Open Sans" panose="020B0606030504020204" pitchFamily="34" charset="0"/>
                <a:cs typeface="Open Sans" panose="020B0606030504020204" pitchFamily="34" charset="0"/>
              </a:rPr>
              <a:t>Décoration d'arbre de Noël en feutrine RPET double couche et contreplaqué de bouleau sur mesure avec ruban argenté et motif de Noël découpé sur la couche supérieure.</a:t>
            </a:r>
            <a:endParaRPr lang="hu-HU" sz="1000" dirty="0">
              <a:solidFill>
                <a:schemeClr val="bg1"/>
              </a:solidFill>
              <a:ea typeface="Open Sans" panose="020B0606030504020204" pitchFamily="34" charset="0"/>
              <a:cs typeface="Open Sans" panose="020B0606030504020204" pitchFamily="34" charset="0"/>
            </a:endParaRPr>
          </a:p>
          <a:p>
            <a:pPr marL="13251" marR="5301">
              <a:lnSpc>
                <a:spcPct val="104200"/>
              </a:lnSpc>
              <a:spcBef>
                <a:spcPts val="73"/>
              </a:spcBef>
            </a:pPr>
            <a:r>
              <a:rPr lang="en-GB" sz="1200" b="1" dirty="0">
                <a:solidFill>
                  <a:schemeClr val="bg1"/>
                </a:solidFill>
                <a:ea typeface="Open Sans" panose="020B0606030504020204" pitchFamily="34" charset="0"/>
                <a:cs typeface="Open Sans" panose="020B0606030504020204" pitchFamily="34" charset="0"/>
              </a:rPr>
              <a:t>00,00 EUR</a:t>
            </a:r>
          </a:p>
        </p:txBody>
      </p:sp>
      <p:sp>
        <p:nvSpPr>
          <p:cNvPr id="58" name="object 53">
            <a:extLst>
              <a:ext uri="{FF2B5EF4-FFF2-40B4-BE49-F238E27FC236}">
                <a16:creationId xmlns:a16="http://schemas.microsoft.com/office/drawing/2014/main" id="{5A94F584-E6D6-4CA2-8CF1-15C8BD6F2D68}"/>
              </a:ext>
            </a:extLst>
          </p:cNvPr>
          <p:cNvSpPr txBox="1"/>
          <p:nvPr/>
        </p:nvSpPr>
        <p:spPr>
          <a:xfrm>
            <a:off x="3046389" y="5492082"/>
            <a:ext cx="2229092" cy="1703095"/>
          </a:xfrm>
          <a:prstGeom prst="rect">
            <a:avLst/>
          </a:prstGeom>
        </p:spPr>
        <p:txBody>
          <a:bodyPr vert="horz" wrap="square" lIns="0" tIns="0" rIns="0" bIns="0" rtlCol="0" anchor="t">
            <a:spAutoFit/>
          </a:bodyPr>
          <a:lstStyle/>
          <a:p>
            <a:pPr marL="13249" marR="5300">
              <a:lnSpc>
                <a:spcPct val="104200"/>
              </a:lnSpc>
              <a:spcBef>
                <a:spcPts val="73"/>
              </a:spcBef>
            </a:pPr>
            <a:r>
              <a:rPr lang="hu-HU" sz="1200" b="1" dirty="0" err="1">
                <a:solidFill>
                  <a:prstClr val="black"/>
                </a:solidFill>
                <a:latin typeface="Calibri" panose="020F0502020204030204"/>
                <a:ea typeface="Open Sans" panose="020B0606030504020204" pitchFamily="34" charset="0"/>
                <a:cs typeface="Open Sans" panose="020B0606030504020204" pitchFamily="34" charset="0"/>
              </a:rPr>
              <a:t>Subyard</a:t>
            </a:r>
            <a:r>
              <a:rPr lang="hu-HU" sz="1200" b="1" dirty="0">
                <a:solidFill>
                  <a:prstClr val="black"/>
                </a:solidFill>
                <a:latin typeface="Calibri" panose="020F0502020204030204"/>
                <a:ea typeface="Open Sans" panose="020B0606030504020204" pitchFamily="34" charset="0"/>
                <a:cs typeface="Open Sans" panose="020B0606030504020204" pitchFamily="34" charset="0"/>
              </a:rPr>
              <a:t> Mobile </a:t>
            </a:r>
            <a:r>
              <a:rPr lang="hu-HU" sz="1200" b="1" dirty="0" err="1">
                <a:solidFill>
                  <a:prstClr val="black"/>
                </a:solidFill>
                <a:latin typeface="Calibri" panose="020F0502020204030204"/>
                <a:ea typeface="Open Sans" panose="020B0606030504020204" pitchFamily="34" charset="0"/>
                <a:cs typeface="Open Sans" panose="020B0606030504020204" pitchFamily="34" charset="0"/>
              </a:rPr>
              <a:t>Xmas</a:t>
            </a:r>
            <a:r>
              <a:rPr lang="hu-HU" sz="1200" b="1" dirty="0">
                <a:solidFill>
                  <a:prstClr val="black"/>
                </a:solidFill>
                <a:latin typeface="Calibri" panose="020F0502020204030204"/>
                <a:ea typeface="Open Sans" panose="020B0606030504020204" pitchFamily="34" charset="0"/>
                <a:cs typeface="Open Sans" panose="020B0606030504020204" pitchFamily="34" charset="0"/>
              </a:rPr>
              <a:t> </a:t>
            </a:r>
            <a:r>
              <a:rPr lang="hu-HU" sz="1200" b="1" dirty="0" err="1">
                <a:solidFill>
                  <a:prstClr val="black"/>
                </a:solidFill>
                <a:latin typeface="Calibri" panose="020F0502020204030204"/>
                <a:ea typeface="Open Sans" panose="020B0606030504020204" pitchFamily="34" charset="0"/>
                <a:cs typeface="Open Sans" panose="020B0606030504020204" pitchFamily="34" charset="0"/>
              </a:rPr>
              <a:t>Safe</a:t>
            </a:r>
            <a:r>
              <a:rPr lang="hu-HU" sz="1200" b="1" dirty="0">
                <a:solidFill>
                  <a:prstClr val="black"/>
                </a:solidFill>
                <a:latin typeface="Calibri" panose="020F0502020204030204"/>
                <a:ea typeface="Open Sans" panose="020B0606030504020204" pitchFamily="34" charset="0"/>
                <a:cs typeface="Open Sans" panose="020B0606030504020204" pitchFamily="34" charset="0"/>
              </a:rPr>
              <a:t> </a:t>
            </a:r>
            <a:r>
              <a:rPr lang="hu-HU" sz="1200" dirty="0">
                <a:solidFill>
                  <a:prstClr val="black"/>
                </a:solidFill>
                <a:latin typeface="Calibri" panose="020F0502020204030204"/>
                <a:ea typeface="Open Sans" panose="020B0606030504020204" pitchFamily="34" charset="0"/>
                <a:cs typeface="Open Sans" panose="020B0606030504020204" pitchFamily="34" charset="0"/>
              </a:rPr>
              <a:t>AP716797</a:t>
            </a:r>
            <a:br>
              <a:rPr lang="en-GB" sz="1050" dirty="0"/>
            </a:br>
            <a:r>
              <a:rPr lang="fr-FR" sz="1000" dirty="0">
                <a:solidFill>
                  <a:prstClr val="black"/>
                </a:solidFill>
                <a:latin typeface="Calibri" panose="020F0502020204030204"/>
              </a:rPr>
              <a:t>Tour de cou avec support de téléphone portable en RPET sur mesure avec mousqueton en métal, boucle de sécurité et insert de téléphone en forme d'arbre de Noël impression en quadri sur du papier indéchirable</a:t>
            </a:r>
            <a:r>
              <a:rPr lang="hu-HU" sz="1000" dirty="0">
                <a:solidFill>
                  <a:prstClr val="black"/>
                </a:solidFill>
                <a:latin typeface="Calibri" panose="020F0502020204030204"/>
              </a:rPr>
              <a:t>.</a:t>
            </a:r>
          </a:p>
          <a:p>
            <a:pPr marL="13249" marR="5300">
              <a:lnSpc>
                <a:spcPct val="104200"/>
              </a:lnSpc>
              <a:spcBef>
                <a:spcPts val="73"/>
              </a:spcBef>
            </a:pPr>
            <a:r>
              <a:rPr lang="en-GB" sz="1200" b="1" dirty="0">
                <a:solidFill>
                  <a:prstClr val="black"/>
                </a:solidFill>
                <a:latin typeface="Calibri" panose="020F0502020204030204"/>
                <a:ea typeface="Open Sans" panose="020B0606030504020204" pitchFamily="34" charset="0"/>
                <a:cs typeface="Open Sans" panose="020B0606030504020204" pitchFamily="34" charset="0"/>
              </a:rPr>
              <a:t>00,00 EUR</a:t>
            </a:r>
          </a:p>
          <a:p>
            <a:endParaRPr lang="hu-HU" sz="1000" dirty="0"/>
          </a:p>
        </p:txBody>
      </p:sp>
      <p:sp>
        <p:nvSpPr>
          <p:cNvPr id="62" name="object 53">
            <a:extLst>
              <a:ext uri="{FF2B5EF4-FFF2-40B4-BE49-F238E27FC236}">
                <a16:creationId xmlns:a16="http://schemas.microsoft.com/office/drawing/2014/main" id="{586ECBBA-D638-442D-9252-BA3819EE5F04}"/>
              </a:ext>
            </a:extLst>
          </p:cNvPr>
          <p:cNvSpPr txBox="1"/>
          <p:nvPr/>
        </p:nvSpPr>
        <p:spPr>
          <a:xfrm>
            <a:off x="3029346" y="9802383"/>
            <a:ext cx="2229092" cy="1176989"/>
          </a:xfrm>
          <a:prstGeom prst="rect">
            <a:avLst/>
          </a:prstGeom>
        </p:spPr>
        <p:txBody>
          <a:bodyPr vert="horz" wrap="square" lIns="0" tIns="0" rIns="0" bIns="0" rtlCol="0" anchor="t">
            <a:spAutoFit/>
          </a:bodyPr>
          <a:lstStyle/>
          <a:p>
            <a:pPr marL="13249" marR="5300">
              <a:lnSpc>
                <a:spcPct val="104200"/>
              </a:lnSpc>
              <a:spcBef>
                <a:spcPts val="73"/>
              </a:spcBef>
            </a:pPr>
            <a:r>
              <a:rPr lang="en-GB" sz="1200" b="1" dirty="0" err="1">
                <a:ea typeface="Open Sans" panose="020B0606030504020204" pitchFamily="34" charset="0"/>
                <a:cs typeface="Open Sans" panose="020B0606030504020204" pitchFamily="34" charset="0"/>
              </a:rPr>
              <a:t>Honkapuu</a:t>
            </a:r>
            <a:r>
              <a:rPr lang="hu-HU" sz="1200" b="1" dirty="0">
                <a:ea typeface="Open Sans" panose="020B0606030504020204" pitchFamily="34" charset="0"/>
                <a:cs typeface="Open Sans" panose="020B0606030504020204" pitchFamily="34" charset="0"/>
              </a:rPr>
              <a:t> </a:t>
            </a:r>
            <a:r>
              <a:rPr lang="en-GB" sz="1200" dirty="0">
                <a:ea typeface="Open Sans" panose="020B0606030504020204" pitchFamily="34" charset="0"/>
                <a:cs typeface="Open Sans" panose="020B0606030504020204" pitchFamily="34" charset="0"/>
              </a:rPr>
              <a:t>AP812437 </a:t>
            </a:r>
            <a:br>
              <a:rPr lang="en-GB" sz="800" dirty="0"/>
            </a:br>
            <a:r>
              <a:rPr lang="fr-FR" sz="1000" dirty="0"/>
              <a:t>Mug en verre borosilicate double paroi avec couvercle en bambou, motif flocon de neige et sapin de Noël renversé à l'intérieur, 200 ml. Livré dans une boîte en papier kraft.</a:t>
            </a:r>
            <a:br>
              <a:rPr lang="hu-HU" sz="1000" dirty="0"/>
            </a:br>
            <a:r>
              <a:rPr lang="en-GB" sz="1200" b="1" dirty="0">
                <a:ea typeface="Open Sans" panose="020B0606030504020204" pitchFamily="34" charset="0"/>
                <a:cs typeface="Open Sans" panose="020B0606030504020204" pitchFamily="34" charset="0"/>
              </a:rPr>
              <a:t>00,00 EUR</a:t>
            </a:r>
          </a:p>
        </p:txBody>
      </p:sp>
      <p:sp>
        <p:nvSpPr>
          <p:cNvPr id="55" name="Téglalap 54">
            <a:extLst>
              <a:ext uri="{FF2B5EF4-FFF2-40B4-BE49-F238E27FC236}">
                <a16:creationId xmlns:a16="http://schemas.microsoft.com/office/drawing/2014/main" id="{3696A979-498F-4597-B1D7-52B5FF87A4D7}"/>
              </a:ext>
            </a:extLst>
          </p:cNvPr>
          <p:cNvSpPr/>
          <p:nvPr/>
        </p:nvSpPr>
        <p:spPr>
          <a:xfrm>
            <a:off x="1443" y="15027485"/>
            <a:ext cx="5758006" cy="361234"/>
          </a:xfrm>
          <a:prstGeom prst="rect">
            <a:avLst/>
          </a:prstGeom>
          <a:solidFill>
            <a:srgbClr val="DEB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E46E78"/>
              </a:solidFill>
            </a:endParaRPr>
          </a:p>
        </p:txBody>
      </p:sp>
      <p:pic>
        <p:nvPicPr>
          <p:cNvPr id="6" name="Kép 5">
            <a:extLst>
              <a:ext uri="{FF2B5EF4-FFF2-40B4-BE49-F238E27FC236}">
                <a16:creationId xmlns:a16="http://schemas.microsoft.com/office/drawing/2014/main" id="{D42EC3E8-C7A2-C729-417A-169C6AFB154F}"/>
              </a:ext>
            </a:extLst>
          </p:cNvPr>
          <p:cNvPicPr>
            <a:picLocks noChangeAspect="1"/>
          </p:cNvPicPr>
          <p:nvPr/>
        </p:nvPicPr>
        <p:blipFill>
          <a:blip r:embed="rId7">
            <a:extLst>
              <a:ext uri="{28A0092B-C50C-407E-A947-70E740481C1C}">
                <a14:useLocalDpi xmlns:a14="http://schemas.microsoft.com/office/drawing/2010/main" val="0"/>
              </a:ext>
            </a:extLst>
          </a:blip>
          <a:srcRect l="2587" r="2587"/>
          <a:stretch/>
        </p:blipFill>
        <p:spPr>
          <a:xfrm>
            <a:off x="2879122" y="7283760"/>
            <a:ext cx="2880328" cy="2024184"/>
          </a:xfrm>
          <a:prstGeom prst="rect">
            <a:avLst/>
          </a:prstGeom>
        </p:spPr>
      </p:pic>
      <p:pic>
        <p:nvPicPr>
          <p:cNvPr id="12" name="Kép 11">
            <a:extLst>
              <a:ext uri="{FF2B5EF4-FFF2-40B4-BE49-F238E27FC236}">
                <a16:creationId xmlns:a16="http://schemas.microsoft.com/office/drawing/2014/main" id="{0FD64417-F723-BB7C-25CA-F274B6BF5F73}"/>
              </a:ext>
            </a:extLst>
          </p:cNvPr>
          <p:cNvPicPr>
            <a:picLocks noChangeAspect="1"/>
          </p:cNvPicPr>
          <p:nvPr/>
        </p:nvPicPr>
        <p:blipFill>
          <a:blip r:embed="rId8">
            <a:extLst>
              <a:ext uri="{28A0092B-C50C-407E-A947-70E740481C1C}">
                <a14:useLocalDpi xmlns:a14="http://schemas.microsoft.com/office/drawing/2010/main" val="0"/>
              </a:ext>
            </a:extLst>
          </a:blip>
          <a:srcRect t="8355" b="8355"/>
          <a:stretch/>
        </p:blipFill>
        <p:spPr>
          <a:xfrm>
            <a:off x="-1" y="859461"/>
            <a:ext cx="5759451" cy="3193298"/>
          </a:xfrm>
          <a:prstGeom prst="rect">
            <a:avLst/>
          </a:prstGeom>
        </p:spPr>
      </p:pic>
      <p:pic>
        <p:nvPicPr>
          <p:cNvPr id="11" name="Kép 10">
            <a:extLst>
              <a:ext uri="{FF2B5EF4-FFF2-40B4-BE49-F238E27FC236}">
                <a16:creationId xmlns:a16="http://schemas.microsoft.com/office/drawing/2014/main" id="{9BCC84AF-04F3-3883-2338-BF09910D31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93628" y="12003134"/>
            <a:ext cx="1073555" cy="719711"/>
          </a:xfrm>
          <a:prstGeom prst="rect">
            <a:avLst/>
          </a:prstGeom>
        </p:spPr>
      </p:pic>
      <p:pic>
        <p:nvPicPr>
          <p:cNvPr id="17" name="Kép 16">
            <a:extLst>
              <a:ext uri="{FF2B5EF4-FFF2-40B4-BE49-F238E27FC236}">
                <a16:creationId xmlns:a16="http://schemas.microsoft.com/office/drawing/2014/main" id="{B838928A-ABA0-3E09-D778-2950BFFE194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60565" y="11802250"/>
            <a:ext cx="956432" cy="1013169"/>
          </a:xfrm>
          <a:prstGeom prst="rect">
            <a:avLst/>
          </a:prstGeom>
        </p:spPr>
      </p:pic>
      <p:pic>
        <p:nvPicPr>
          <p:cNvPr id="19" name="Kép 18">
            <a:extLst>
              <a:ext uri="{FF2B5EF4-FFF2-40B4-BE49-F238E27FC236}">
                <a16:creationId xmlns:a16="http://schemas.microsoft.com/office/drawing/2014/main" id="{CD31BCCC-2F42-9B3C-DA0A-CDA0F94EB2B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59648" y="11762135"/>
            <a:ext cx="915833" cy="1093401"/>
          </a:xfrm>
          <a:prstGeom prst="rect">
            <a:avLst/>
          </a:prstGeom>
        </p:spPr>
      </p:pic>
      <p:pic>
        <p:nvPicPr>
          <p:cNvPr id="29" name="Kép 28">
            <a:extLst>
              <a:ext uri="{FF2B5EF4-FFF2-40B4-BE49-F238E27FC236}">
                <a16:creationId xmlns:a16="http://schemas.microsoft.com/office/drawing/2014/main" id="{36A4E22D-667E-9240-B8DD-4712451574A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65510" y="11762135"/>
            <a:ext cx="517831" cy="1095243"/>
          </a:xfrm>
          <a:prstGeom prst="rect">
            <a:avLst/>
          </a:prstGeom>
        </p:spPr>
      </p:pic>
    </p:spTree>
    <p:extLst>
      <p:ext uri="{BB962C8B-B14F-4D97-AF65-F5344CB8AC3E}">
        <p14:creationId xmlns:p14="http://schemas.microsoft.com/office/powerpoint/2010/main" val="2539906444"/>
      </p:ext>
    </p:extLst>
  </p:cSld>
  <p:clrMapOvr>
    <a:masterClrMapping/>
  </p:clrMapOvr>
</p:sld>
</file>

<file path=ppt/theme/theme1.xml><?xml version="1.0" encoding="utf-8"?>
<a:theme xmlns:a="http://schemas.openxmlformats.org/drawingml/2006/main" name="Office-téma">
  <a:themeElements>
    <a:clrScheme name="Office-té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é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é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4217</TotalTime>
  <Words>318</Words>
  <Application>Microsoft Office PowerPoint</Application>
  <PresentationFormat>Egyéni</PresentationFormat>
  <Paragraphs>27</Paragraphs>
  <Slides>1</Slides>
  <Notes>1</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1</vt:i4>
      </vt:variant>
    </vt:vector>
  </HeadingPairs>
  <TitlesOfParts>
    <vt:vector size="9" baseType="lpstr">
      <vt:lpstr>Aptos</vt:lpstr>
      <vt:lpstr>Arial</vt:lpstr>
      <vt:lpstr>Calibri</vt:lpstr>
      <vt:lpstr>Calibri Light</vt:lpstr>
      <vt:lpstr>Open Sans</vt:lpstr>
      <vt:lpstr>OpenSans-Light</vt:lpstr>
      <vt:lpstr>Ropa Mix Pro</vt:lpstr>
      <vt:lpstr>Office-téma</vt:lpstr>
      <vt:lpstr>PowerPoint-bemutató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subject/>
  <dc:creator>COOL Collection</dc:creator>
  <cp:keywords/>
  <dc:description/>
  <cp:lastModifiedBy>Szabó Réka</cp:lastModifiedBy>
  <cp:revision>152</cp:revision>
  <cp:lastPrinted>2020-10-14T10:13:42Z</cp:lastPrinted>
  <dcterms:created xsi:type="dcterms:W3CDTF">2020-04-21T06:52:21Z</dcterms:created>
  <dcterms:modified xsi:type="dcterms:W3CDTF">2024-09-18T12:11:12Z</dcterms:modified>
  <cp:category/>
</cp:coreProperties>
</file>