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"/>
  </p:notesMasterIdLst>
  <p:sldIdLst>
    <p:sldId id="256" r:id="rId2"/>
  </p:sldIdLst>
  <p:sldSz cx="5759450" cy="16559213"/>
  <p:notesSz cx="6881813" cy="96615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évtelen szakasz" id="{365995DA-00A8-451C-8F2E-9708BBEF129C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361"/>
    <a:srgbClr val="304B63"/>
    <a:srgbClr val="C19C6B"/>
    <a:srgbClr val="EBD2A2"/>
    <a:srgbClr val="F0F0F0"/>
    <a:srgbClr val="E7D3A7"/>
    <a:srgbClr val="D7B770"/>
    <a:srgbClr val="B9CAE9"/>
    <a:srgbClr val="203864"/>
    <a:srgbClr val="8F7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2" autoAdjust="0"/>
    <p:restoredTop sz="96240" autoAdjust="0"/>
  </p:normalViewPr>
  <p:slideViewPr>
    <p:cSldViewPr snapToGrid="0">
      <p:cViewPr>
        <p:scale>
          <a:sx n="93" d="100"/>
          <a:sy n="93" d="100"/>
        </p:scale>
        <p:origin x="3306" y="-4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A8BCE-419A-4F3C-9641-21E0156BF8C8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208088"/>
            <a:ext cx="11334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8975" y="4649788"/>
            <a:ext cx="5505450" cy="380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177338"/>
            <a:ext cx="2982913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97313" y="9177338"/>
            <a:ext cx="2982912" cy="48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1FA49-56AF-47B8-9250-8337E3C92E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16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51FA49-56AF-47B8-9250-8337E3C92E0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352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710039"/>
            <a:ext cx="4895533" cy="5765059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8697421"/>
            <a:ext cx="4319588" cy="3997975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452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162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881625"/>
            <a:ext cx="1241881" cy="1403316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881625"/>
            <a:ext cx="3653651" cy="1403316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8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5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4128309"/>
            <a:ext cx="4967526" cy="6888171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11081645"/>
            <a:ext cx="4967526" cy="3622327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781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408124"/>
            <a:ext cx="2447766" cy="1050666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3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881629"/>
            <a:ext cx="4967526" cy="3200682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059308"/>
            <a:ext cx="2436517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048713"/>
            <a:ext cx="2436517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059308"/>
            <a:ext cx="2448516" cy="1989404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048713"/>
            <a:ext cx="2448516" cy="889674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101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1772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575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384224"/>
            <a:ext cx="2915722" cy="11767774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606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1103948"/>
            <a:ext cx="1857573" cy="3863816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384224"/>
            <a:ext cx="2915722" cy="11767774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967764"/>
            <a:ext cx="1857573" cy="9203397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4778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881629"/>
            <a:ext cx="4967526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408124"/>
            <a:ext cx="4967526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E4B7E-9976-4531-AE92-1F7086DE0894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5347941"/>
            <a:ext cx="1943814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5347941"/>
            <a:ext cx="1295876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DFD3-CCC3-4E8A-92F3-DE64AAB6B19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570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g"/><Relationship Id="rId7" Type="http://schemas.openxmlformats.org/officeDocument/2006/relationships/image" Target="../media/image4.jpg"/><Relationship Id="rId12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riteyourwebsitehere.com/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3.wmf"/><Relationship Id="rId10" Type="http://schemas.openxmlformats.org/officeDocument/2006/relationships/image" Target="../media/image7.jpg"/><Relationship Id="rId4" Type="http://schemas.openxmlformats.org/officeDocument/2006/relationships/image" Target="../media/image2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D6D1123-DFE6-15B7-14AC-C0D561C7A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6852"/>
          <a:stretch/>
        </p:blipFill>
        <p:spPr>
          <a:xfrm>
            <a:off x="279652" y="9309210"/>
            <a:ext cx="2634763" cy="2034637"/>
          </a:xfrm>
          <a:prstGeom prst="rect">
            <a:avLst/>
          </a:prstGeom>
        </p:spPr>
      </p:pic>
      <p:sp>
        <p:nvSpPr>
          <p:cNvPr id="44" name="Téglalap 43">
            <a:extLst>
              <a:ext uri="{FF2B5EF4-FFF2-40B4-BE49-F238E27FC236}">
                <a16:creationId xmlns:a16="http://schemas.microsoft.com/office/drawing/2014/main" id="{B0B4DE51-1865-4B5D-8301-A084BE272E62}"/>
              </a:ext>
            </a:extLst>
          </p:cNvPr>
          <p:cNvSpPr/>
          <p:nvPr/>
        </p:nvSpPr>
        <p:spPr>
          <a:xfrm>
            <a:off x="-1337" y="7289723"/>
            <a:ext cx="2886956" cy="2019448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879DB71-9FF9-2F22-3A2E-678944447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5989"/>
          <a:stretch/>
        </p:blipFill>
        <p:spPr>
          <a:xfrm flipH="1">
            <a:off x="279652" y="5293069"/>
            <a:ext cx="2636171" cy="1996616"/>
          </a:xfrm>
          <a:prstGeom prst="rect">
            <a:avLst/>
          </a:prstGeom>
        </p:spPr>
      </p:pic>
      <p:sp>
        <p:nvSpPr>
          <p:cNvPr id="56" name="object 53">
            <a:extLst>
              <a:ext uri="{FF2B5EF4-FFF2-40B4-BE49-F238E27FC236}">
                <a16:creationId xmlns:a16="http://schemas.microsoft.com/office/drawing/2014/main" id="{0DBC307E-D06C-458A-A974-7367C41AB92E}"/>
              </a:ext>
            </a:extLst>
          </p:cNvPr>
          <p:cNvSpPr txBox="1"/>
          <p:nvPr/>
        </p:nvSpPr>
        <p:spPr>
          <a:xfrm>
            <a:off x="279652" y="7794899"/>
            <a:ext cx="2416521" cy="104894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Matchmor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Xmas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AP716806</a:t>
            </a:r>
            <a:b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nl-NL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Kerstkleurspel in vorm van berkenmultiplex met jute draagtas. Inclusief thematische gestanste figuren (8 stuks) en houten kleurpotloden (12 stuks) in kartonnen doosje.</a:t>
            </a:r>
            <a:endParaRPr kumimoji="0" lang="hu-HU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3249" marR="5300" lvl="0" indent="0" algn="l" defTabSz="457200" rtl="0" eaLnBrk="1" fontAlgn="auto" latinLnBrk="0" hangingPunct="1">
              <a:lnSpc>
                <a:spcPct val="104200"/>
              </a:lnSpc>
              <a:spcBef>
                <a:spcPts val="7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id="{7A64F3B9-84F2-4FE9-A203-56B51BC14AE3}"/>
              </a:ext>
            </a:extLst>
          </p:cNvPr>
          <p:cNvSpPr/>
          <p:nvPr/>
        </p:nvSpPr>
        <p:spPr>
          <a:xfrm>
            <a:off x="2880329" y="5296726"/>
            <a:ext cx="2527127" cy="6026117"/>
          </a:xfrm>
          <a:prstGeom prst="rect">
            <a:avLst/>
          </a:prstGeom>
          <a:solidFill>
            <a:srgbClr val="EBD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églalap 39">
            <a:extLst>
              <a:ext uri="{FF2B5EF4-FFF2-40B4-BE49-F238E27FC236}">
                <a16:creationId xmlns:a16="http://schemas.microsoft.com/office/drawing/2014/main" id="{4F93E318-638F-43C1-BA19-34ACC5C53181}"/>
              </a:ext>
            </a:extLst>
          </p:cNvPr>
          <p:cNvSpPr/>
          <p:nvPr/>
        </p:nvSpPr>
        <p:spPr>
          <a:xfrm>
            <a:off x="0" y="11313767"/>
            <a:ext cx="5759449" cy="4074951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9" tIns="47709" rIns="95419" bIns="47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78">
              <a:highlight>
                <a:srgbClr val="C0C0C0"/>
              </a:highlight>
            </a:endParaRPr>
          </a:p>
        </p:txBody>
      </p:sp>
      <p:pic>
        <p:nvPicPr>
          <p:cNvPr id="42" name="Kép 41">
            <a:extLst>
              <a:ext uri="{FF2B5EF4-FFF2-40B4-BE49-F238E27FC236}">
                <a16:creationId xmlns:a16="http://schemas.microsoft.com/office/drawing/2014/main" id="{B4428236-23A4-48D3-9BD4-B9ECC3C3C2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2" y="319423"/>
            <a:ext cx="1741336" cy="254170"/>
          </a:xfrm>
          <a:prstGeom prst="rect">
            <a:avLst/>
          </a:prstGeom>
        </p:spPr>
      </p:pic>
      <p:sp>
        <p:nvSpPr>
          <p:cNvPr id="45" name="object 4">
            <a:extLst>
              <a:ext uri="{FF2B5EF4-FFF2-40B4-BE49-F238E27FC236}">
                <a16:creationId xmlns:a16="http://schemas.microsoft.com/office/drawing/2014/main" id="{313339ED-29F1-432F-9848-E0C1AC0D8081}"/>
              </a:ext>
            </a:extLst>
          </p:cNvPr>
          <p:cNvSpPr txBox="1"/>
          <p:nvPr/>
        </p:nvSpPr>
        <p:spPr>
          <a:xfrm>
            <a:off x="2482036" y="32878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8" algn="r">
              <a:spcBef>
                <a:spcPts val="104"/>
              </a:spcBef>
            </a:pP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Plaats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hier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uw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 </a:t>
            </a:r>
            <a:r>
              <a:rPr lang="en-GB" sz="1200" spc="-5" dirty="0" err="1">
                <a:solidFill>
                  <a:srgbClr val="65656A"/>
                </a:solidFill>
                <a:cs typeface="OpenSans-Light"/>
              </a:rPr>
              <a:t>contactgegevens</a:t>
            </a:r>
            <a:r>
              <a:rPr lang="en-GB" sz="1200" spc="-5" dirty="0">
                <a:solidFill>
                  <a:srgbClr val="65656A"/>
                </a:solidFill>
                <a:cs typeface="OpenSans-Light"/>
              </a:rPr>
              <a:t>!</a:t>
            </a:r>
          </a:p>
        </p:txBody>
      </p:sp>
      <p:sp>
        <p:nvSpPr>
          <p:cNvPr id="47" name="object 53">
            <a:extLst>
              <a:ext uri="{FF2B5EF4-FFF2-40B4-BE49-F238E27FC236}">
                <a16:creationId xmlns:a16="http://schemas.microsoft.com/office/drawing/2014/main" id="{FA564A64-71F0-4777-A2CD-4DA15187FD3E}"/>
              </a:ext>
            </a:extLst>
          </p:cNvPr>
          <p:cNvSpPr txBox="1"/>
          <p:nvPr/>
        </p:nvSpPr>
        <p:spPr>
          <a:xfrm>
            <a:off x="355949" y="15565884"/>
            <a:ext cx="5059342" cy="617676"/>
          </a:xfrm>
          <a:prstGeom prst="rect">
            <a:avLst/>
          </a:prstGeom>
        </p:spPr>
        <p:txBody>
          <a:bodyPr vert="horz" wrap="square" lIns="0" tIns="9277" rIns="0" bIns="0" rtlCol="0">
            <a:spAutoFit/>
          </a:bodyPr>
          <a:lstStyle/>
          <a:p>
            <a:pPr marL="13247" marR="5301">
              <a:lnSpc>
                <a:spcPct val="104200"/>
              </a:lnSpc>
              <a:spcBef>
                <a:spcPts val="73"/>
              </a:spcBef>
            </a:pPr>
            <a:r>
              <a:rPr lang="hu-HU" sz="900" dirty="0" err="1"/>
              <a:t>Plaats</a:t>
            </a:r>
            <a:r>
              <a:rPr lang="hu-HU" sz="900" dirty="0"/>
              <a:t> </a:t>
            </a:r>
            <a:r>
              <a:rPr lang="hu-HU" sz="900" dirty="0" err="1"/>
              <a:t>hier</a:t>
            </a:r>
            <a:r>
              <a:rPr lang="hu-HU" sz="900" dirty="0"/>
              <a:t> </a:t>
            </a:r>
            <a:r>
              <a:rPr lang="hu-HU" sz="900" dirty="0" err="1"/>
              <a:t>uw</a:t>
            </a:r>
            <a:r>
              <a:rPr lang="hu-HU" sz="900" dirty="0"/>
              <a:t> </a:t>
            </a:r>
            <a:r>
              <a:rPr lang="hu-HU" sz="900" dirty="0" err="1"/>
              <a:t>promotievoorwaarden</a:t>
            </a:r>
            <a:r>
              <a:rPr lang="hu-HU" sz="900" dirty="0"/>
              <a:t>!</a:t>
            </a:r>
            <a:endParaRPr lang="en-GB" sz="900" dirty="0"/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  <a:p>
            <a:pPr marL="184693" marR="5301" indent="-171444">
              <a:lnSpc>
                <a:spcPct val="104200"/>
              </a:lnSpc>
              <a:spcBef>
                <a:spcPts val="73"/>
              </a:spcBef>
              <a:buFont typeface="Arial" panose="020B0604020202020204" pitchFamily="34" charset="0"/>
              <a:buChar char="•"/>
            </a:pPr>
            <a:r>
              <a:rPr lang="en-GB" sz="900" dirty="0">
                <a:latin typeface="Open Sans"/>
                <a:cs typeface="Open Sans"/>
              </a:rPr>
              <a:t>.......</a:t>
            </a:r>
          </a:p>
        </p:txBody>
      </p:sp>
      <p:sp>
        <p:nvSpPr>
          <p:cNvPr id="48" name="object 2">
            <a:extLst>
              <a:ext uri="{FF2B5EF4-FFF2-40B4-BE49-F238E27FC236}">
                <a16:creationId xmlns:a16="http://schemas.microsoft.com/office/drawing/2014/main" id="{EA1C7A6B-34C1-483C-A8B4-D71C8DA25A24}"/>
              </a:ext>
            </a:extLst>
          </p:cNvPr>
          <p:cNvSpPr txBox="1"/>
          <p:nvPr/>
        </p:nvSpPr>
        <p:spPr>
          <a:xfrm>
            <a:off x="358383" y="16266795"/>
            <a:ext cx="5049079" cy="166713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9" algn="ctr">
              <a:spcBef>
                <a:spcPts val="101"/>
              </a:spcBef>
            </a:pPr>
            <a:r>
              <a:rPr lang="en-GB" sz="1000" b="1" dirty="0">
                <a:cs typeface="Open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www.WriteYourWebsiteHere.com</a:t>
            </a:r>
            <a:r>
              <a:rPr lang="en-GB" sz="1000" b="1" dirty="0">
                <a:cs typeface="Open Sans"/>
              </a:rPr>
              <a:t> </a:t>
            </a:r>
          </a:p>
        </p:txBody>
      </p:sp>
      <p:sp>
        <p:nvSpPr>
          <p:cNvPr id="38" name="Téglalap 37">
            <a:extLst>
              <a:ext uri="{FF2B5EF4-FFF2-40B4-BE49-F238E27FC236}">
                <a16:creationId xmlns:a16="http://schemas.microsoft.com/office/drawing/2014/main" id="{A1024572-6659-405E-A938-685E76E3AC3A}"/>
              </a:ext>
            </a:extLst>
          </p:cNvPr>
          <p:cNvSpPr/>
          <p:nvPr/>
        </p:nvSpPr>
        <p:spPr>
          <a:xfrm>
            <a:off x="1" y="4018376"/>
            <a:ext cx="5759451" cy="1278349"/>
          </a:xfrm>
          <a:prstGeom prst="rect">
            <a:avLst/>
          </a:prstGeom>
          <a:solidFill>
            <a:srgbClr val="304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bject 53">
            <a:extLst>
              <a:ext uri="{FF2B5EF4-FFF2-40B4-BE49-F238E27FC236}">
                <a16:creationId xmlns:a16="http://schemas.microsoft.com/office/drawing/2014/main" id="{B0C5129F-BC65-4F37-9E5F-1266AACD2AAE}"/>
              </a:ext>
            </a:extLst>
          </p:cNvPr>
          <p:cNvSpPr txBox="1"/>
          <p:nvPr/>
        </p:nvSpPr>
        <p:spPr>
          <a:xfrm>
            <a:off x="1653354" y="13004944"/>
            <a:ext cx="1225767" cy="17147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Rognan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AP800784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nl-N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Bamboe kerstkaarshouder met naar vanille geurende, plantaardige waxinelichtje. Brandtijd: 4 uur. In kraftpapieren doos.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2" name="object 53">
            <a:extLst>
              <a:ext uri="{FF2B5EF4-FFF2-40B4-BE49-F238E27FC236}">
                <a16:creationId xmlns:a16="http://schemas.microsoft.com/office/drawing/2014/main" id="{C1B327A5-785B-4795-8034-AF4A30C2D105}"/>
              </a:ext>
            </a:extLst>
          </p:cNvPr>
          <p:cNvSpPr txBox="1"/>
          <p:nvPr/>
        </p:nvSpPr>
        <p:spPr>
          <a:xfrm>
            <a:off x="4256146" y="12977095"/>
            <a:ext cx="1306645" cy="191962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Cutlery Xmas</a:t>
            </a:r>
            <a:endParaRPr lang="hu-HU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AP716775</a:t>
            </a:r>
            <a:endParaRPr lang="hu-HU" sz="14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nl-N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Custom made kerstboomvormige RPET vilten bestekhouder met full colour bedrukte voorkant en onderscheidend RPET label.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23" name="object 53">
            <a:extLst>
              <a:ext uri="{FF2B5EF4-FFF2-40B4-BE49-F238E27FC236}">
                <a16:creationId xmlns:a16="http://schemas.microsoft.com/office/drawing/2014/main" id="{36139849-BDE2-4B39-BBE3-E9FBCF331AFD}"/>
              </a:ext>
            </a:extLst>
          </p:cNvPr>
          <p:cNvSpPr txBox="1"/>
          <p:nvPr/>
        </p:nvSpPr>
        <p:spPr>
          <a:xfrm>
            <a:off x="2951536" y="13004499"/>
            <a:ext cx="1159144" cy="14138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Knivsta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AP861012</a:t>
            </a:r>
            <a:endParaRPr lang="hu-HU" sz="1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nl-N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RPET flanellen fleece kerstdeken, 260 g/m². Met bedrukbare papieren kaart en lint.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49" name="object 57">
            <a:extLst>
              <a:ext uri="{FF2B5EF4-FFF2-40B4-BE49-F238E27FC236}">
                <a16:creationId xmlns:a16="http://schemas.microsoft.com/office/drawing/2014/main" id="{2B4D8677-DF4D-49ED-A4A8-D5230E57C3B8}"/>
              </a:ext>
            </a:extLst>
          </p:cNvPr>
          <p:cNvSpPr txBox="1"/>
          <p:nvPr/>
        </p:nvSpPr>
        <p:spPr>
          <a:xfrm>
            <a:off x="350054" y="4282163"/>
            <a:ext cx="5065237" cy="28554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8" marR="5300" algn="ctr">
              <a:lnSpc>
                <a:spcPct val="102299"/>
              </a:lnSpc>
              <a:spcBef>
                <a:spcPts val="101"/>
              </a:spcBef>
            </a:pPr>
            <a:r>
              <a:rPr lang="nl-NL" b="1" cap="all" spc="15" dirty="0">
                <a:solidFill>
                  <a:schemeClr val="bg1"/>
                </a:solidFill>
                <a:latin typeface="Ropa Mix Pro" panose="020B0504020101010102" pitchFamily="34" charset="0"/>
                <a:cs typeface="Ropa Mix Pro" panose="020B0504020101010102" pitchFamily="34" charset="0"/>
              </a:rPr>
              <a:t>Pak succes uit met de perfecte geschenken</a:t>
            </a:r>
            <a:endParaRPr lang="en-US" b="1" cap="all" spc="15" dirty="0">
              <a:solidFill>
                <a:schemeClr val="bg1"/>
              </a:solidFill>
              <a:latin typeface="Ropa Mix Pro" panose="020B0504020101010102" pitchFamily="34" charset="0"/>
              <a:cs typeface="Ropa Mix Pro" panose="020B0504020101010102" pitchFamily="34" charset="0"/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B07B6CA7-1391-4A5F-8F33-2C7C19CFA42B}"/>
              </a:ext>
            </a:extLst>
          </p:cNvPr>
          <p:cNvSpPr txBox="1"/>
          <p:nvPr/>
        </p:nvSpPr>
        <p:spPr>
          <a:xfrm>
            <a:off x="417901" y="4686617"/>
            <a:ext cx="505432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nl-NL" sz="1100" dirty="0">
                <a:solidFill>
                  <a:schemeClr val="bg1"/>
                </a:solidFill>
              </a:rPr>
              <a:t>Bereid je voor op de feestdagen en realiseer je marketingcampagnes met de meest memorabele kerstproducten. Breng de vakantiesfeer en gezelligheid in elke promotie!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C8FAD844-A055-440B-BA9E-3EFC43D54E3A}"/>
              </a:ext>
            </a:extLst>
          </p:cNvPr>
          <p:cNvSpPr/>
          <p:nvPr/>
        </p:nvSpPr>
        <p:spPr>
          <a:xfrm>
            <a:off x="348113" y="11724606"/>
            <a:ext cx="1151310" cy="11789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églalap 50">
            <a:extLst>
              <a:ext uri="{FF2B5EF4-FFF2-40B4-BE49-F238E27FC236}">
                <a16:creationId xmlns:a16="http://schemas.microsoft.com/office/drawing/2014/main" id="{2B2351E0-9608-4980-A1F3-5748DBA2F384}"/>
              </a:ext>
            </a:extLst>
          </p:cNvPr>
          <p:cNvSpPr/>
          <p:nvPr/>
        </p:nvSpPr>
        <p:spPr>
          <a:xfrm>
            <a:off x="1653355" y="11724605"/>
            <a:ext cx="1151310" cy="1184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églalap 51">
            <a:extLst>
              <a:ext uri="{FF2B5EF4-FFF2-40B4-BE49-F238E27FC236}">
                <a16:creationId xmlns:a16="http://schemas.microsoft.com/office/drawing/2014/main" id="{BD638168-A5B9-465F-8F4B-0AB90C81615F}"/>
              </a:ext>
            </a:extLst>
          </p:cNvPr>
          <p:cNvSpPr/>
          <p:nvPr/>
        </p:nvSpPr>
        <p:spPr>
          <a:xfrm>
            <a:off x="2951536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églalap 52">
            <a:extLst>
              <a:ext uri="{FF2B5EF4-FFF2-40B4-BE49-F238E27FC236}">
                <a16:creationId xmlns:a16="http://schemas.microsoft.com/office/drawing/2014/main" id="{3D9F2999-06B0-4F2E-87A3-B26DD4A77943}"/>
              </a:ext>
            </a:extLst>
          </p:cNvPr>
          <p:cNvSpPr/>
          <p:nvPr/>
        </p:nvSpPr>
        <p:spPr>
          <a:xfrm>
            <a:off x="4256147" y="11724606"/>
            <a:ext cx="1151310" cy="1178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511B26E6-0E23-46BF-A43A-49286C7D5F77}"/>
              </a:ext>
            </a:extLst>
          </p:cNvPr>
          <p:cNvSpPr txBox="1"/>
          <p:nvPr/>
        </p:nvSpPr>
        <p:spPr>
          <a:xfrm>
            <a:off x="340279" y="13004943"/>
            <a:ext cx="1301285" cy="187480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CreaFelt</a:t>
            </a:r>
            <a: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Tree</a:t>
            </a:r>
            <a:br>
              <a:rPr lang="hu-HU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u-HU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AP716791</a:t>
            </a: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nl-NL" sz="1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Custom made dubbellaags RPET-kerstboomornament van vilt en berkenmultiplex met volledig zilveren lint en gestanst kerstontwerp op de bovenste laag.</a:t>
            </a:r>
            <a:endParaRPr lang="hu-HU" sz="1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251" marR="5301">
              <a:lnSpc>
                <a:spcPct val="104200"/>
              </a:lnSpc>
              <a:spcBef>
                <a:spcPts val="73"/>
              </a:spcBef>
            </a:pPr>
            <a:r>
              <a:rPr lang="en-GB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8" name="object 53">
            <a:extLst>
              <a:ext uri="{FF2B5EF4-FFF2-40B4-BE49-F238E27FC236}">
                <a16:creationId xmlns:a16="http://schemas.microsoft.com/office/drawing/2014/main" id="{5A94F584-E6D6-4CA2-8CF1-15C8BD6F2D68}"/>
              </a:ext>
            </a:extLst>
          </p:cNvPr>
          <p:cNvSpPr txBox="1"/>
          <p:nvPr/>
        </p:nvSpPr>
        <p:spPr>
          <a:xfrm>
            <a:off x="3046389" y="5698488"/>
            <a:ext cx="2229092" cy="140217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Subyard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Mobile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Xmas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b="1" dirty="0" err="1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Safe</a:t>
            </a:r>
            <a:r>
              <a:rPr lang="hu-HU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u-HU" sz="1200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AP716797</a:t>
            </a:r>
            <a:br>
              <a:rPr lang="en-GB" sz="1050" dirty="0"/>
            </a:b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Custom made RPET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mobiel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lanyard met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metalen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karabijnhaak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veiligheidsgesp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en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full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colour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bedrukt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kerstboomvormig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telefooninzetstuk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van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scheurvast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papier. </a:t>
            </a:r>
            <a:r>
              <a:rPr lang="en-GB" sz="1200" b="1" dirty="0">
                <a:solidFill>
                  <a:prstClr val="black"/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  <a:p>
            <a:endParaRPr lang="hu-HU" sz="1000" dirty="0"/>
          </a:p>
        </p:txBody>
      </p:sp>
      <p:sp>
        <p:nvSpPr>
          <p:cNvPr id="62" name="object 53">
            <a:extLst>
              <a:ext uri="{FF2B5EF4-FFF2-40B4-BE49-F238E27FC236}">
                <a16:creationId xmlns:a16="http://schemas.microsoft.com/office/drawing/2014/main" id="{586ECBBA-D638-442D-9252-BA3819EE5F04}"/>
              </a:ext>
            </a:extLst>
          </p:cNvPr>
          <p:cNvSpPr txBox="1"/>
          <p:nvPr/>
        </p:nvSpPr>
        <p:spPr>
          <a:xfrm>
            <a:off x="3029346" y="9802383"/>
            <a:ext cx="2229092" cy="117698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9" marR="5300">
              <a:lnSpc>
                <a:spcPct val="104200"/>
              </a:lnSpc>
              <a:spcBef>
                <a:spcPts val="73"/>
              </a:spcBef>
            </a:pPr>
            <a:r>
              <a:rPr lang="en-GB" sz="1200" b="1" dirty="0" err="1">
                <a:ea typeface="Open Sans" panose="020B0606030504020204" pitchFamily="34" charset="0"/>
                <a:cs typeface="Open Sans" panose="020B0606030504020204" pitchFamily="34" charset="0"/>
              </a:rPr>
              <a:t>Honkapuu</a:t>
            </a:r>
            <a:r>
              <a:rPr lang="hu-HU" sz="1200" b="1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>
                <a:ea typeface="Open Sans" panose="020B0606030504020204" pitchFamily="34" charset="0"/>
                <a:cs typeface="Open Sans" panose="020B0606030504020204" pitchFamily="34" charset="0"/>
              </a:rPr>
              <a:t>AP812437 </a:t>
            </a:r>
            <a:br>
              <a:rPr lang="en-GB" sz="800" dirty="0"/>
            </a:br>
            <a:r>
              <a:rPr lang="nl-NL" sz="1000" dirty="0"/>
              <a:t>Dubbelwandige mok van borosilicaatglas met deksel van bamboe, sneeuwvlokpatroon en omgekeerde kerstboom aan de binnenkant, 200 ml. In kraftpapieren doos.</a:t>
            </a:r>
            <a:br>
              <a:rPr lang="hu-HU" sz="1000" dirty="0"/>
            </a:br>
            <a:r>
              <a:rPr lang="en-GB" sz="1200" b="1" dirty="0">
                <a:ea typeface="Open Sans" panose="020B0606030504020204" pitchFamily="34" charset="0"/>
                <a:cs typeface="Open Sans" panose="020B0606030504020204" pitchFamily="34" charset="0"/>
              </a:rPr>
              <a:t>00,00 EUR</a:t>
            </a:r>
          </a:p>
        </p:txBody>
      </p:sp>
      <p:sp>
        <p:nvSpPr>
          <p:cNvPr id="55" name="Téglalap 54">
            <a:extLst>
              <a:ext uri="{FF2B5EF4-FFF2-40B4-BE49-F238E27FC236}">
                <a16:creationId xmlns:a16="http://schemas.microsoft.com/office/drawing/2014/main" id="{3696A979-498F-4597-B1D7-52B5FF87A4D7}"/>
              </a:ext>
            </a:extLst>
          </p:cNvPr>
          <p:cNvSpPr/>
          <p:nvPr/>
        </p:nvSpPr>
        <p:spPr>
          <a:xfrm>
            <a:off x="1443" y="15027485"/>
            <a:ext cx="5758006" cy="361234"/>
          </a:xfrm>
          <a:prstGeom prst="rect">
            <a:avLst/>
          </a:prstGeom>
          <a:solidFill>
            <a:srgbClr val="DEB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42EC3E8-C7A2-C729-417A-169C6AFB1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r="2587"/>
          <a:stretch/>
        </p:blipFill>
        <p:spPr>
          <a:xfrm>
            <a:off x="2879122" y="7283760"/>
            <a:ext cx="2880328" cy="202418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0FD64417-F723-BB7C-25CA-F274B6BF5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5" b="8355"/>
          <a:stretch/>
        </p:blipFill>
        <p:spPr>
          <a:xfrm>
            <a:off x="-1" y="859461"/>
            <a:ext cx="5759451" cy="3193298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BCC84AF-04F3-3883-2338-BF09910D319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8" y="12003134"/>
            <a:ext cx="1073555" cy="719711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B838928A-ABA0-3E09-D778-2950BFFE1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565" y="11802250"/>
            <a:ext cx="956432" cy="1013169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CD31BCCC-2F42-9B3C-DA0A-CDA0F94EB2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648" y="11762135"/>
            <a:ext cx="915833" cy="1093401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:a16="http://schemas.microsoft.com/office/drawing/2014/main" id="{36A4E22D-667E-9240-B8DD-4712451574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0" y="11762135"/>
            <a:ext cx="517831" cy="10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0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4212</TotalTime>
  <Words>237</Words>
  <Application>Microsoft Office PowerPoint</Application>
  <PresentationFormat>Egyéni</PresentationFormat>
  <Paragraphs>26</Paragraphs>
  <Slides>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Open Sans</vt:lpstr>
      <vt:lpstr>OpenSans-Light</vt:lpstr>
      <vt:lpstr>Ropa Mix Pro</vt:lpstr>
      <vt:lpstr>Office-téma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subject/>
  <dc:creator>COOL Collection</dc:creator>
  <cp:keywords/>
  <dc:description/>
  <cp:lastModifiedBy>Szabó Réka</cp:lastModifiedBy>
  <cp:revision>150</cp:revision>
  <cp:lastPrinted>2020-10-14T10:13:42Z</cp:lastPrinted>
  <dcterms:created xsi:type="dcterms:W3CDTF">2020-04-21T06:52:21Z</dcterms:created>
  <dcterms:modified xsi:type="dcterms:W3CDTF">2024-09-18T12:08:51Z</dcterms:modified>
  <cp:category/>
</cp:coreProperties>
</file>