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B361"/>
    <a:srgbClr val="304B63"/>
    <a:srgbClr val="C19C6B"/>
    <a:srgbClr val="EBD2A2"/>
    <a:srgbClr val="F0F0F0"/>
    <a:srgbClr val="E7D3A7"/>
    <a:srgbClr val="D7B770"/>
    <a:srgbClr val="B9CAE9"/>
    <a:srgbClr val="203864"/>
    <a:srgbClr val="8F71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96" d="100"/>
          <a:sy n="96" d="100"/>
        </p:scale>
        <p:origin x="3252" y="-46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e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9" r="5989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79652" y="7794899"/>
            <a:ext cx="2416521" cy="102976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Matchmor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Xmas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AP716806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Vánoční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vybarvovací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hra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z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březové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překližky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jutovým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pouzdrem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Obsahuje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tématické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vyřezávané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figurky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(8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a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dřevěné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barevné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tužky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(12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v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papírové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krabičce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hu-H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CZK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59449" cy="4074951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Zde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zadejte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své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kontaktní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údaje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!</a:t>
            </a:r>
            <a:endParaRPr lang="en-GB" sz="1200" spc="-5" dirty="0">
              <a:solidFill>
                <a:srgbClr val="65656A"/>
              </a:solidFill>
              <a:cs typeface="OpenSans-Light"/>
            </a:endParaRP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hu-HU" sz="900" dirty="0" err="1"/>
              <a:t>Zde</a:t>
            </a:r>
            <a:r>
              <a:rPr lang="hu-HU" sz="900" dirty="0"/>
              <a:t> </a:t>
            </a:r>
            <a:r>
              <a:rPr lang="hu-HU" sz="900" dirty="0" err="1"/>
              <a:t>umístěte</a:t>
            </a:r>
            <a:r>
              <a:rPr lang="hu-HU" sz="900" dirty="0"/>
              <a:t> </a:t>
            </a:r>
            <a:r>
              <a:rPr lang="hu-HU" sz="900" dirty="0" err="1"/>
              <a:t>své</a:t>
            </a:r>
            <a:r>
              <a:rPr lang="hu-HU" sz="900" dirty="0"/>
              <a:t> </a:t>
            </a:r>
            <a:r>
              <a:rPr lang="hu-HU" sz="900" dirty="0" err="1"/>
              <a:t>propagační</a:t>
            </a:r>
            <a:r>
              <a:rPr lang="hu-HU" sz="900" dirty="0"/>
              <a:t> </a:t>
            </a:r>
            <a:r>
              <a:rPr lang="hu-HU" sz="900" dirty="0" err="1"/>
              <a:t>podmínky</a:t>
            </a:r>
            <a:r>
              <a:rPr lang="hu-HU" sz="900" dirty="0"/>
              <a:t>!</a:t>
            </a:r>
            <a:endParaRPr lang="en-GB" sz="900" dirty="0"/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712347" y="13004944"/>
            <a:ext cx="1151310" cy="17147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Rognan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Bambusový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vánoční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svícen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voskovou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čajovou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svíčkou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rostlinné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bázi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vůní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vanilky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Doba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hoření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4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hodiny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V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kraftové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papírové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krabici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CZK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206987" y="12977095"/>
            <a:ext cx="1361912" cy="191962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Cutlery Xmas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AP716775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zakázku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vyrobený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plstěný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držák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příbory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z RPET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tvaru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vánočního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stromku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plnobarevně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potištěnou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přední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stranou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výrazným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štítkem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RPET</a:t>
            </a:r>
            <a:r>
              <a:rPr lang="hu-HU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CZK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3040024" y="13004499"/>
            <a:ext cx="1159144" cy="155472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Knivsta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AP861012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RPET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flanelová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fleecová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vánoční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deka, 260 g/m². S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potisknutelnou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papírovou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kartou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stuhou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CZK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350054" y="4189697"/>
            <a:ext cx="5065237" cy="315872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en-US" sz="2000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Rozbalte</a:t>
            </a:r>
            <a:r>
              <a:rPr lang="en-US" sz="2000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 </a:t>
            </a:r>
            <a:r>
              <a:rPr lang="en-US" sz="2000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úspěch</a:t>
            </a:r>
            <a:r>
              <a:rPr lang="en-US" sz="2000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 s </a:t>
            </a:r>
            <a:r>
              <a:rPr lang="en-US" sz="2000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perfektními</a:t>
            </a:r>
            <a:r>
              <a:rPr lang="en-US" sz="2000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 </a:t>
            </a:r>
            <a:r>
              <a:rPr lang="en-US" sz="2000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dárky</a:t>
            </a:r>
            <a:endParaRPr lang="en-US" sz="2000" b="1" cap="all" spc="15" dirty="0">
              <a:solidFill>
                <a:schemeClr val="bg1"/>
              </a:solidFill>
              <a:latin typeface="Ropa Mix Pro" panose="020B0504020101010102" pitchFamily="34" charset="0"/>
              <a:cs typeface="Ropa Mix Pro" panose="020B0504020101010102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417901" y="4594151"/>
            <a:ext cx="5054328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100" dirty="0" err="1">
                <a:solidFill>
                  <a:schemeClr val="bg1"/>
                </a:solidFill>
              </a:rPr>
              <a:t>Připravte</a:t>
            </a:r>
            <a:r>
              <a:rPr lang="en-US" sz="1100" dirty="0">
                <a:solidFill>
                  <a:schemeClr val="bg1"/>
                </a:solidFill>
              </a:rPr>
              <a:t> se </a:t>
            </a:r>
            <a:r>
              <a:rPr lang="en-US" sz="1100" dirty="0" err="1">
                <a:solidFill>
                  <a:schemeClr val="bg1"/>
                </a:solidFill>
              </a:rPr>
              <a:t>na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vánoční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sezónu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realizujte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své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marketingové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kampaně</a:t>
            </a:r>
            <a:r>
              <a:rPr lang="en-US" sz="1100" dirty="0">
                <a:solidFill>
                  <a:schemeClr val="bg1"/>
                </a:solidFill>
              </a:rPr>
              <a:t> s </a:t>
            </a:r>
            <a:r>
              <a:rPr lang="en-US" sz="1100" dirty="0" err="1">
                <a:solidFill>
                  <a:schemeClr val="bg1"/>
                </a:solidFill>
              </a:rPr>
              <a:t>nezapomenutelnými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vánočními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produkty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Vneste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sváteční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atmosféru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útulnost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jakékoliv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propagace</a:t>
            </a:r>
            <a:r>
              <a:rPr lang="en-US" sz="1100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328811" y="13004943"/>
            <a:ext cx="1361913" cy="187480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Tree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AP716791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Ozdoba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vánoční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stromeček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z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dvouvrstvé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RPET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plsti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březové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překližky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vyrobená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zakázku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celostříbrnou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stuhou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vysekávaným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vánočním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designem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horní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vrstvě</a:t>
            </a:r>
            <a:r>
              <a:rPr lang="hu-HU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CZK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46389" y="5698488"/>
            <a:ext cx="2229092" cy="156222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Subyard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Mobile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Xmas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Safe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AP716797</a:t>
            </a:r>
            <a:br>
              <a:rPr lang="en-GB" sz="1050" dirty="0"/>
            </a:b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Na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zakázku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vyrobený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RPET lanyard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na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mobil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s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kovovou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karabinou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bezpečnostní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přezkou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a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plnobarevně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potištěnou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vložkou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na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telefon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ve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tvaru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vánočního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stromku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z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papíru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odolného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proti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roztržení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lang="hu-HU" sz="1000" dirty="0">
              <a:solidFill>
                <a:prstClr val="black"/>
              </a:solidFill>
              <a:latin typeface="Calibri" panose="020F0502020204030204"/>
            </a:endParaRP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CZK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29346" y="9802383"/>
            <a:ext cx="2229092" cy="117698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Honkapuu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AP812437 </a:t>
            </a:r>
            <a:br>
              <a:rPr lang="en-GB" sz="800" dirty="0"/>
            </a:br>
            <a:r>
              <a:rPr lang="en-US" sz="1000" dirty="0" err="1"/>
              <a:t>Dvoustěnný</a:t>
            </a:r>
            <a:r>
              <a:rPr lang="en-US" sz="1000" dirty="0"/>
              <a:t> </a:t>
            </a:r>
            <a:r>
              <a:rPr lang="en-US" sz="1000" dirty="0" err="1"/>
              <a:t>hrnek</a:t>
            </a:r>
            <a:r>
              <a:rPr lang="en-US" sz="1000" dirty="0"/>
              <a:t> z </a:t>
            </a:r>
            <a:r>
              <a:rPr lang="en-US" sz="1000" dirty="0" err="1"/>
              <a:t>borosilikátového</a:t>
            </a:r>
            <a:r>
              <a:rPr lang="en-US" sz="1000" dirty="0"/>
              <a:t> </a:t>
            </a:r>
            <a:r>
              <a:rPr lang="en-US" sz="1000" dirty="0" err="1"/>
              <a:t>skla</a:t>
            </a:r>
            <a:r>
              <a:rPr lang="en-US" sz="1000" dirty="0"/>
              <a:t> s </a:t>
            </a:r>
            <a:r>
              <a:rPr lang="en-US" sz="1000" dirty="0" err="1"/>
              <a:t>bambusovým</a:t>
            </a:r>
            <a:r>
              <a:rPr lang="en-US" sz="1000" dirty="0"/>
              <a:t> </a:t>
            </a:r>
            <a:r>
              <a:rPr lang="en-US" sz="1000" dirty="0" err="1"/>
              <a:t>víčkem</a:t>
            </a:r>
            <a:r>
              <a:rPr lang="en-US" sz="1000" dirty="0"/>
              <a:t>, </a:t>
            </a:r>
            <a:r>
              <a:rPr lang="en-US" sz="1000" dirty="0" err="1"/>
              <a:t>vzorem</a:t>
            </a:r>
            <a:r>
              <a:rPr lang="en-US" sz="1000" dirty="0"/>
              <a:t> </a:t>
            </a:r>
            <a:r>
              <a:rPr lang="en-US" sz="1000" dirty="0" err="1"/>
              <a:t>sněhových</a:t>
            </a:r>
            <a:r>
              <a:rPr lang="en-US" sz="1000" dirty="0"/>
              <a:t> </a:t>
            </a:r>
            <a:r>
              <a:rPr lang="en-US" sz="1000" dirty="0" err="1"/>
              <a:t>vloček</a:t>
            </a:r>
            <a:r>
              <a:rPr lang="en-US" sz="1000" dirty="0"/>
              <a:t> a </a:t>
            </a:r>
            <a:r>
              <a:rPr lang="en-US" sz="1000" dirty="0" err="1"/>
              <a:t>obráceným</a:t>
            </a:r>
            <a:r>
              <a:rPr lang="en-US" sz="1000" dirty="0"/>
              <a:t> </a:t>
            </a:r>
            <a:r>
              <a:rPr lang="en-US" sz="1000" dirty="0" err="1"/>
              <a:t>vánočním</a:t>
            </a:r>
            <a:r>
              <a:rPr lang="en-US" sz="1000" dirty="0"/>
              <a:t> </a:t>
            </a:r>
            <a:r>
              <a:rPr lang="en-US" sz="1000" dirty="0" err="1"/>
              <a:t>stromečkem</a:t>
            </a:r>
            <a:r>
              <a:rPr lang="en-US" sz="1000" dirty="0"/>
              <a:t> </a:t>
            </a:r>
            <a:r>
              <a:rPr lang="en-US" sz="1000" dirty="0" err="1"/>
              <a:t>uvnitř</a:t>
            </a:r>
            <a:r>
              <a:rPr lang="en-US" sz="1000" dirty="0"/>
              <a:t>, 200 ml. V </a:t>
            </a:r>
            <a:r>
              <a:rPr lang="en-US" sz="1000" dirty="0" err="1"/>
              <a:t>kraftové</a:t>
            </a:r>
            <a:r>
              <a:rPr lang="en-US" sz="1000" dirty="0"/>
              <a:t> </a:t>
            </a:r>
            <a:r>
              <a:rPr lang="en-US" sz="1000" dirty="0" err="1"/>
              <a:t>papírové</a:t>
            </a:r>
            <a:r>
              <a:rPr lang="en-US" sz="1000" dirty="0"/>
              <a:t> </a:t>
            </a:r>
            <a:r>
              <a:rPr lang="en-US" sz="1000" dirty="0" err="1"/>
              <a:t>krabičce</a:t>
            </a:r>
            <a:r>
              <a:rPr lang="en-US" sz="1000" dirty="0"/>
              <a:t>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CZK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9BCC84AF-04F3-3883-2338-BF09910D31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628" y="12003134"/>
            <a:ext cx="1073555" cy="719711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B838928A-ABA0-3E09-D778-2950BFFE19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565" y="11802250"/>
            <a:ext cx="956432" cy="1013169"/>
          </a:xfrm>
          <a:prstGeom prst="rect">
            <a:avLst/>
          </a:prstGeom>
        </p:spPr>
      </p:pic>
      <p:pic>
        <p:nvPicPr>
          <p:cNvPr id="19" name="Kép 18">
            <a:extLst>
              <a:ext uri="{FF2B5EF4-FFF2-40B4-BE49-F238E27FC236}">
                <a16:creationId xmlns:a16="http://schemas.microsoft.com/office/drawing/2014/main" id="{CD31BCCC-2F42-9B3C-DA0A-CDA0F94EB2B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648" y="11762135"/>
            <a:ext cx="915833" cy="1093401"/>
          </a:xfrm>
          <a:prstGeom prst="rect">
            <a:avLst/>
          </a:prstGeom>
        </p:spPr>
      </p:pic>
      <p:pic>
        <p:nvPicPr>
          <p:cNvPr id="29" name="Kép 28">
            <a:extLst>
              <a:ext uri="{FF2B5EF4-FFF2-40B4-BE49-F238E27FC236}">
                <a16:creationId xmlns:a16="http://schemas.microsoft.com/office/drawing/2014/main" id="{36A4E22D-667E-9240-B8DD-4712451574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10" y="11762135"/>
            <a:ext cx="517831" cy="109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4218</TotalTime>
  <Words>268</Words>
  <Application>Microsoft Office PowerPoint</Application>
  <PresentationFormat>Egyéni</PresentationFormat>
  <Paragraphs>27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151</cp:revision>
  <cp:lastPrinted>2020-10-14T10:13:42Z</cp:lastPrinted>
  <dcterms:created xsi:type="dcterms:W3CDTF">2020-04-21T06:52:21Z</dcterms:created>
  <dcterms:modified xsi:type="dcterms:W3CDTF">2024-09-18T12:12:26Z</dcterms:modified>
  <cp:category/>
</cp:coreProperties>
</file>