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B361"/>
    <a:srgbClr val="304B63"/>
    <a:srgbClr val="C19C6B"/>
    <a:srgbClr val="EBD2A2"/>
    <a:srgbClr val="F0F0F0"/>
    <a:srgbClr val="E7D3A7"/>
    <a:srgbClr val="D7B770"/>
    <a:srgbClr val="B9CAE9"/>
    <a:srgbClr val="203864"/>
    <a:srgbClr val="8F7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84" d="100"/>
          <a:sy n="84" d="100"/>
        </p:scale>
        <p:origin x="3480" y="-3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e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r="5989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120898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Matchmor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Xmas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AP716806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Weihnachtliches Mal- und Formzuordnungsspiel aus Birkensperrholz mit Jute-Tragetasche. Enthält thematisch gestanzte Figuren (8 Stück) und Holzbuntstifte (12 Stück) in einer Papierschachtel.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58006" cy="4074951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Geben Sie Ihre Kontaktdaten hier ein!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de-DE" sz="900" dirty="0"/>
              <a:t>Geben Sie Ihre Aktionskonditionen hier ein!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653355" y="13004944"/>
            <a:ext cx="1151310" cy="173393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Rognan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de-DE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Weihnachtskerzenhalter aus Bambus mit Vanilleduft-Teelicht aus Pflanzenwachs. Brenndauer: 4 Stunden. Einzeln in Kraftpapierbox.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256147" y="12977095"/>
            <a:ext cx="1159144" cy="193880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Cutlery Xmas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AP716775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de-DE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Individueller RPET Besteckhalter in Weihnachtsbaumform mit vollfarbiger Bedruckung auf der Vorderseite und RPET-Label. 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2951536" y="13004499"/>
            <a:ext cx="1159144" cy="155472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Knivsta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AP861012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de-DE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Weihnachtsdecke aus RPET-</a:t>
            </a:r>
            <a:r>
              <a:rPr lang="de-DE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Flanellfleece</a:t>
            </a:r>
            <a:r>
              <a:rPr lang="de-DE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260 g/m² mit bedruckbarer Papierkarte und Schleife.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340280" y="4127126"/>
            <a:ext cx="5065237" cy="568057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de-DE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Enthüllen Sie den Erfolg mit den perfekten Geschenksets</a:t>
            </a:r>
            <a:endParaRPr lang="en-US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466464" y="4725371"/>
            <a:ext cx="5054328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de-DE" sz="1050" dirty="0">
                <a:solidFill>
                  <a:schemeClr val="bg1"/>
                </a:solidFill>
              </a:rPr>
              <a:t>Bereiten Sie sich auf die Feiertage vor und setzen Sie Marketingkampagnen mit den einprägsamsten Weihnachtsprodukten um. Bringen Sie Weihnachtsstimmung und Gemütlichkeit in jede Werbeaktion!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340280" y="13004943"/>
            <a:ext cx="1159144" cy="202202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Tree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AP716791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de-DE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Individueller, zweilagiger Weihnachtsbaumanhänger aus RPET-Filz und Birkensperrholz mit silberner Schleife und gestanztem Weihnachtsmotiv auf dem oberen Schicht. 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539047"/>
            <a:ext cx="2229092" cy="170309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Subyard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Mobile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Xmas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Safe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AP716797</a:t>
            </a:r>
            <a:br>
              <a:rPr lang="en-GB" sz="1050" dirty="0"/>
            </a:b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Individuelles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Handyhalter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-Lanyard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aus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RPET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mit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Metallkarabiner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Panickverschluss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und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vollfarbig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bedrucktem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Handyhülleneinleger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aus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wasserfestem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Papier in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Weihnachtsbaumform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802383"/>
            <a:ext cx="2229092" cy="117698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Honkapuu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AP812437 </a:t>
            </a:r>
            <a:br>
              <a:rPr lang="en-GB" sz="800" dirty="0"/>
            </a:br>
            <a:r>
              <a:rPr lang="de-DE" sz="1000" dirty="0"/>
              <a:t>Doppelwandiger Becher aus Borosilikatglas mit Bambusdeckel, Schneeflockenmuster und umgedrehtem Weihnachtsbaum im Inneren. Füllmenge: 200 ml. Einzeln in Kraftpapierbox.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BCC84AF-04F3-3883-2338-BF09910D31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628" y="12003134"/>
            <a:ext cx="1073555" cy="719711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B838928A-ABA0-3E09-D778-2950BFFE19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5" y="11802250"/>
            <a:ext cx="956432" cy="1013169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CD31BCCC-2F42-9B3C-DA0A-CDA0F94EB2B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648" y="11762135"/>
            <a:ext cx="915833" cy="1093401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:a16="http://schemas.microsoft.com/office/drawing/2014/main" id="{36A4E22D-667E-9240-B8DD-4712451574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0" y="11762135"/>
            <a:ext cx="517831" cy="109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4219</TotalTime>
  <Words>231</Words>
  <Application>Microsoft Office PowerPoint</Application>
  <PresentationFormat>Egyéni</PresentationFormat>
  <Paragraphs>26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151</cp:revision>
  <cp:lastPrinted>2020-10-14T10:13:42Z</cp:lastPrinted>
  <dcterms:created xsi:type="dcterms:W3CDTF">2020-04-21T06:52:21Z</dcterms:created>
  <dcterms:modified xsi:type="dcterms:W3CDTF">2024-09-18T12:11:57Z</dcterms:modified>
  <cp:category/>
</cp:coreProperties>
</file>