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B361"/>
    <a:srgbClr val="304B63"/>
    <a:srgbClr val="C19C6B"/>
    <a:srgbClr val="EBD2A2"/>
    <a:srgbClr val="F0F0F0"/>
    <a:srgbClr val="E7D3A7"/>
    <a:srgbClr val="D7B770"/>
    <a:srgbClr val="B9CAE9"/>
    <a:srgbClr val="203864"/>
    <a:srgbClr val="8F7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84" d="100"/>
          <a:sy n="84" d="100"/>
        </p:scale>
        <p:origin x="3480" y="-3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e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r="5989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30029" y="7634855"/>
            <a:ext cx="2416521" cy="134985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Matchmor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Xmas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AP716806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pl-P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Świąteczna gra polegająca na dopasowywaniu kształtów, wykonana ze sklejki brzozowej, którą można kolorować, z jutowym woreczkiem. Zawiera tematyczne wycięte figurki (8 szt.) i drewniane kredki (12 szt.) w papierowym pudełku.</a:t>
            </a: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1" y="11313767"/>
            <a:ext cx="5758006" cy="4074951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pl-PL" sz="1200" spc="-5" dirty="0">
                <a:solidFill>
                  <a:srgbClr val="65656A"/>
                </a:solidFill>
                <a:cs typeface="OpenSans-Light"/>
              </a:rPr>
              <a:t>Tutaj umieść swoje dane kontaktowe!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pl-PL" sz="900" dirty="0"/>
              <a:t>Tutaj umieść swoje warunki promocji!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653354" y="13004944"/>
            <a:ext cx="1286391" cy="187480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Rognan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pl-PL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Bambusowy świecznik bożonarodzeniowy ze świeczką typu tealight na bazie wosku roślinnego o zapachu wanilii. Czas palenia: 4 godziny. W pudełku z papieru kraft.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256147" y="12977095"/>
            <a:ext cx="1344246" cy="191962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Cutlery Xmas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AP716775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pl-PL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Personalizowany, filcowy uchwyt na sztućce RPET w kształcie choinki, z full kolorowym nadrukiem z przodu i charakterystyczną metką RPET.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3017525" y="13004499"/>
            <a:ext cx="1159144" cy="14138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Knivsta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AP861012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pl-PL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Koc świąteczny z flaneli polarowej RPET, 260 g/m². Z kartką papierową do nadruku i wstążką.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350054" y="4189697"/>
            <a:ext cx="5065237" cy="315872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pl-PL" sz="2000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Odnieś sukces dzięki idealnym prezentom</a:t>
            </a:r>
            <a:endParaRPr lang="en-US" sz="2000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417901" y="4594151"/>
            <a:ext cx="5054328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pl-PL" sz="1100" dirty="0">
                <a:solidFill>
                  <a:schemeClr val="bg1"/>
                </a:solidFill>
              </a:rPr>
              <a:t>Przygotuj się na sezon świąteczny i zrealizuj swoje kampanie marketingowe zapadającymi w pamięć produktami świątecznymi. Wprowadź ducha świąt i przytulność do każdej promocji!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284642" y="12962411"/>
            <a:ext cx="1344247" cy="203485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Tree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AP716791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pl-PL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Wykonana na zamówienie, dwuwarstwowa ozdoba choinkowa z filcu RPET i sklejki brzozowej z srebrną wstążką i wyciętym wzorem świątecznym na wierzchniej warstwie.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519877"/>
            <a:ext cx="2229092" cy="172226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Subyard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Mobile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Xmas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Safe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AP716797</a:t>
            </a:r>
            <a:br>
              <a:rPr lang="en-GB" sz="1050" dirty="0"/>
            </a:br>
            <a:r>
              <a:rPr lang="pl-PL" sz="1000" dirty="0">
                <a:solidFill>
                  <a:prstClr val="black"/>
                </a:solidFill>
                <a:latin typeface="Calibri" panose="020F0502020204030204"/>
              </a:rPr>
              <a:t>Personalizowana, smycz do telefonu komórkowego RPET z metalowym karabińczykiem, klamrą zabezpieczającą i wkładkę do telefonu w kształcie choinki z nadrukiem w full kolorze, wykonaną z odpornego na rozdarcie papieru</a:t>
            </a:r>
          </a:p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802383"/>
            <a:ext cx="2229092" cy="117698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Honkapuu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AP812437 </a:t>
            </a:r>
            <a:br>
              <a:rPr lang="en-GB" sz="800" dirty="0"/>
            </a:br>
            <a:r>
              <a:rPr lang="pl-PL" sz="1000" dirty="0"/>
              <a:t>Kubek ze szkła borokrzemowego o podwójnych ściankach, z bambusową pokrywką, wzorem płatka śniegu i odwróconą choinką w środku, pojemność 200 ml. W pudełku z papieru kraft.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PLN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BCC84AF-04F3-3883-2338-BF09910D31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628" y="12003134"/>
            <a:ext cx="1073555" cy="719711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B838928A-ABA0-3E09-D778-2950BFFE19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5" y="11802250"/>
            <a:ext cx="956432" cy="1013169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CD31BCCC-2F42-9B3C-DA0A-CDA0F94EB2B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648" y="11762135"/>
            <a:ext cx="915833" cy="1093401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:a16="http://schemas.microsoft.com/office/drawing/2014/main" id="{36A4E22D-667E-9240-B8DD-4712451574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0" y="11762135"/>
            <a:ext cx="517831" cy="109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4213</TotalTime>
  <Words>288</Words>
  <Application>Microsoft Office PowerPoint</Application>
  <PresentationFormat>Egyéni</PresentationFormat>
  <Paragraphs>27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151</cp:revision>
  <cp:lastPrinted>2020-10-14T10:13:42Z</cp:lastPrinted>
  <dcterms:created xsi:type="dcterms:W3CDTF">2020-04-21T06:52:21Z</dcterms:created>
  <dcterms:modified xsi:type="dcterms:W3CDTF">2024-09-18T12:08:10Z</dcterms:modified>
  <cp:category/>
</cp:coreProperties>
</file>