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B361"/>
    <a:srgbClr val="304B63"/>
    <a:srgbClr val="C19C6B"/>
    <a:srgbClr val="EBD2A2"/>
    <a:srgbClr val="F0F0F0"/>
    <a:srgbClr val="E7D3A7"/>
    <a:srgbClr val="D7B770"/>
    <a:srgbClr val="B9CAE9"/>
    <a:srgbClr val="203864"/>
    <a:srgbClr val="8F71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98" d="100"/>
          <a:sy n="98" d="100"/>
        </p:scale>
        <p:origin x="3216" y="-5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e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9" r="5989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68377" y="7664914"/>
            <a:ext cx="2416521" cy="134985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Matchmor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Xmas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AP716806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Gioco da colorare con abbinamento figure natalizie in compensato di betulla con sacchetto in juta. Il gioco comprende figure fustellate a tema (8 pezzi) e matite colorate in legno (12 pezzi) contenute in una scatola di cartoncino.</a:t>
            </a:r>
            <a:endParaRPr kumimoji="0" lang="hu-H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1" y="11313767"/>
            <a:ext cx="5771238" cy="4074951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it-IT" sz="1200" spc="-5" dirty="0">
                <a:solidFill>
                  <a:srgbClr val="65656A"/>
                </a:solidFill>
                <a:cs typeface="OpenSans-Light"/>
              </a:rPr>
              <a:t>Inserisci qui i tuoi dati di riferimento!</a:t>
            </a:r>
            <a:endParaRPr lang="en-GB" sz="1200" spc="-5" dirty="0">
              <a:solidFill>
                <a:srgbClr val="65656A"/>
              </a:solidFill>
              <a:cs typeface="OpenSans-Light"/>
            </a:endParaRP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it-IT" sz="900" dirty="0"/>
              <a:t>Inserisci qui le tue condizioni promozionali!</a:t>
            </a:r>
            <a:endParaRPr lang="en-GB" sz="900" dirty="0"/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641612" y="13004944"/>
            <a:ext cx="1298181" cy="187480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Rognan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it-IT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Portacandele a tema natalizio in bambù con tea light in cera vegetale profumata alla vaniglia. Tempo di combustione: 4 ore. Prodotto fornito in una confezione di cartoncino kraft.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256147" y="12977095"/>
            <a:ext cx="1159144" cy="193880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Cutlery Xmas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AP716775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it-IT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Portaposate in feltro RPET a forma di albero di Natale, personalizzabile sul lato anteriore con stampa a colori ed etichetta RPET.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3058544" y="13004499"/>
            <a:ext cx="1159144" cy="14138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Knivsta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AP861012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it-IT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Coperta natalizia in pile di flanella RPET, 260 g/m². Con cartoncino stampabile e nastro.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350054" y="4109624"/>
            <a:ext cx="5065237" cy="568057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it-IT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Impacchetta il successo con i regali più esclusivi</a:t>
            </a:r>
            <a:endParaRPr lang="en-US" b="1" cap="all" spc="15" dirty="0">
              <a:solidFill>
                <a:schemeClr val="bg1"/>
              </a:solidFill>
              <a:latin typeface="Ropa Mix Pro" panose="020B0504020101010102" pitchFamily="34" charset="0"/>
              <a:cs typeface="Ropa Mix Pro" panose="020B0504020101010102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387251" y="4698859"/>
            <a:ext cx="5054328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it-IT" sz="1050" dirty="0">
                <a:solidFill>
                  <a:schemeClr val="bg1"/>
                </a:solidFill>
              </a:rPr>
              <a:t>Preparati per le festività natalizie e realizza le tue campagne di marketing con i prodotti natalizi più esclusivi. Porta l'accogliente atmosfera e lo spirito natalizio in ogni tua promozione!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340280" y="13004943"/>
            <a:ext cx="1159144" cy="186198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Tree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AP716791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it-IT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Ornamento per albero di Natale in feltro RPET a doppio strato e compensato di betulla, con nastro argentato e disegno natalizio fustellato sullo strato superiore. 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141601" y="5554136"/>
            <a:ext cx="2229092" cy="170309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Subyard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Mobile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Xmas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Safe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AP716797</a:t>
            </a:r>
            <a:br>
              <a:rPr lang="en-GB" sz="1050" dirty="0"/>
            </a:br>
            <a:r>
              <a:rPr lang="it-IT" sz="1000" dirty="0">
                <a:solidFill>
                  <a:prstClr val="black"/>
                </a:solidFill>
                <a:latin typeface="Calibri" panose="020F0502020204030204"/>
              </a:rPr>
              <a:t>Lanyard portacellulare in RPET personalizzabile</a:t>
            </a:r>
            <a:r>
              <a:rPr lang="hu-HU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it-IT" sz="1000" dirty="0">
                <a:solidFill>
                  <a:prstClr val="black"/>
                </a:solidFill>
                <a:latin typeface="Calibri" panose="020F0502020204030204"/>
              </a:rPr>
              <a:t>moschettone in metallo, chiusura di sicurezza ed inserto portacellulare a forma di albero di Natale in carta antistrappo stampato in quadricromia.</a:t>
            </a:r>
            <a:endParaRPr lang="hu-HU" sz="1000" dirty="0">
              <a:solidFill>
                <a:prstClr val="black"/>
              </a:solidFill>
              <a:latin typeface="Calibri" panose="020F0502020204030204"/>
            </a:endParaRPr>
          </a:p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3046389" y="9655781"/>
            <a:ext cx="2229092" cy="133703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Honkapuu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AP812437 </a:t>
            </a:r>
            <a:br>
              <a:rPr lang="en-GB" sz="800" dirty="0"/>
            </a:br>
            <a:r>
              <a:rPr lang="it-IT" sz="1000" dirty="0"/>
              <a:t>Tazza da 200ml. in vetro borosilicato a doppia parete con coperchio in bambù, decorazione a fiocco di neve e albero di Natale capovolto all'interno. Prodotto fornito in una confezione di cartoncino kraft.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9BCC84AF-04F3-3883-2338-BF09910D31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628" y="12003134"/>
            <a:ext cx="1073555" cy="719711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B838928A-ABA0-3E09-D778-2950BFFE194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565" y="11802250"/>
            <a:ext cx="956432" cy="1013169"/>
          </a:xfrm>
          <a:prstGeom prst="rect">
            <a:avLst/>
          </a:prstGeom>
        </p:spPr>
      </p:pic>
      <p:pic>
        <p:nvPicPr>
          <p:cNvPr id="19" name="Kép 18">
            <a:extLst>
              <a:ext uri="{FF2B5EF4-FFF2-40B4-BE49-F238E27FC236}">
                <a16:creationId xmlns:a16="http://schemas.microsoft.com/office/drawing/2014/main" id="{CD31BCCC-2F42-9B3C-DA0A-CDA0F94EB2B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648" y="11762135"/>
            <a:ext cx="915833" cy="1093401"/>
          </a:xfrm>
          <a:prstGeom prst="rect">
            <a:avLst/>
          </a:prstGeom>
        </p:spPr>
      </p:pic>
      <p:pic>
        <p:nvPicPr>
          <p:cNvPr id="29" name="Kép 28">
            <a:extLst>
              <a:ext uri="{FF2B5EF4-FFF2-40B4-BE49-F238E27FC236}">
                <a16:creationId xmlns:a16="http://schemas.microsoft.com/office/drawing/2014/main" id="{36A4E22D-667E-9240-B8DD-4712451574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10" y="11762135"/>
            <a:ext cx="517831" cy="109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4216</TotalTime>
  <Words>313</Words>
  <Application>Microsoft Office PowerPoint</Application>
  <PresentationFormat>Egyéni</PresentationFormat>
  <Paragraphs>26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150</cp:revision>
  <cp:lastPrinted>2020-10-14T10:13:42Z</cp:lastPrinted>
  <dcterms:created xsi:type="dcterms:W3CDTF">2020-04-21T06:52:21Z</dcterms:created>
  <dcterms:modified xsi:type="dcterms:W3CDTF">2024-09-18T12:09:56Z</dcterms:modified>
  <cp:category/>
</cp:coreProperties>
</file>