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124" d="100"/>
          <a:sy n="124" d="100"/>
        </p:scale>
        <p:origin x="2742" y="-7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04894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Christmas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colouring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shape matching game in birch plywood with jute carry pouch. Includes thematic die-cut figures (8 pcs) and wooden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coloured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pencils (12 pcs) in paper box.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9449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en-GB" sz="1200" spc="-5">
                <a:solidFill>
                  <a:srgbClr val="65656A"/>
                </a:solidFill>
                <a:cs typeface="OpenSans-Light"/>
              </a:rPr>
              <a:t>Place your contact details here!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en-GB" sz="900" dirty="0"/>
              <a:t>Place your promotional conditions here!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5" y="13004944"/>
            <a:ext cx="1151310" cy="17147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Bamboo Christmas candle holder with vanilla scented plant-based wax tea light candle. Burn time: 4 hours. In kraft paper box.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7" y="12977095"/>
            <a:ext cx="1159144" cy="19068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Custom made, Christmas tree shaped RPET felt cutlery holder with full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colour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printed front side and distinctive RPET label.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2951536" y="13004499"/>
            <a:ext cx="1159144" cy="14138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RPET flannel fleece Christmas blanket, 260 g/m². With printable paper card and ribbon.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277833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Unwrap success with the perfect gifts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715338"/>
            <a:ext cx="50543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sz="1100" dirty="0">
                <a:solidFill>
                  <a:schemeClr val="bg1"/>
                </a:solidFill>
              </a:rPr>
              <a:t>Prepare for the holiday season and realise your marketing campaigns with the most memorable Christmas products. Bring the holiday spirit and cosiness into any promotion!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40280" y="13004943"/>
            <a:ext cx="1159144" cy="1861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Custom made, dual-layer RPET felt and birch plywood Christmas tree ornament with full silver ribbon and die-cut Christmas design on the top layer.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4021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Custom made, RPET mobile holder lanyard with metal carabiner, safety buckle and full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colour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printed Christmas tree shaped phone insert in tearproof paper.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01694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en-US" sz="1000" dirty="0"/>
              <a:t>Double-wall borosilicate glass mug with bamboo lid, snowflake pattern and upside</a:t>
            </a:r>
            <a:r>
              <a:rPr lang="hu-HU" sz="1000" dirty="0"/>
              <a:t>-</a:t>
            </a:r>
            <a:r>
              <a:rPr lang="en-US" sz="1000" dirty="0"/>
              <a:t>down Christmas tree inside, 200 ml. In kraft paper box.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4214</TotalTime>
  <Words>269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149</cp:revision>
  <cp:lastPrinted>2020-10-14T10:13:42Z</cp:lastPrinted>
  <dcterms:created xsi:type="dcterms:W3CDTF">2020-04-21T06:52:21Z</dcterms:created>
  <dcterms:modified xsi:type="dcterms:W3CDTF">2024-09-18T12:11:26Z</dcterms:modified>
  <cp:category/>
</cp:coreProperties>
</file>