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361"/>
    <a:srgbClr val="304B63"/>
    <a:srgbClr val="C19C6B"/>
    <a:srgbClr val="EBD2A2"/>
    <a:srgbClr val="F0F0F0"/>
    <a:srgbClr val="E7D3A7"/>
    <a:srgbClr val="D7B770"/>
    <a:srgbClr val="B9CAE9"/>
    <a:srgbClr val="203864"/>
    <a:srgbClr val="8F7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154" d="100"/>
          <a:sy n="154" d="100"/>
        </p:scale>
        <p:origin x="2214" y="-11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5989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104894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Matchmor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Xmas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AP716806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Vianočná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vyfarbovacia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hra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z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brezovej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preglejky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jutovým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puzdrom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Obsahuje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tematické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vyrezávané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figúrky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(8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drevené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farebné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ceruzky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(12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v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papierovej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krabičke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59449" cy="4074951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pl-PL" sz="1200" spc="-5" dirty="0">
                <a:solidFill>
                  <a:srgbClr val="65656A"/>
                </a:solidFill>
                <a:cs typeface="OpenSans-Light"/>
              </a:rPr>
              <a:t>Sem zadajte svoje kontaktné údaje!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pt-BR" sz="900" dirty="0"/>
              <a:t>Sem zadajte svoje propagačné podmienky!</a:t>
            </a:r>
            <a:endParaRPr lang="en-GB" sz="900" dirty="0"/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716831" y="13004499"/>
            <a:ext cx="1151310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Rognan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Bambusový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vianočný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svietnik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voskovou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čajovou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sviečkou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rastlinnej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báze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vôňou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vanilky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Doba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horenia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4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hodiny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V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kraftovej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papierovej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krabici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167656" y="12977095"/>
            <a:ext cx="1373703" cy="191962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Cutlery Xmas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AP716775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zákazku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vyrobený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plstený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držiak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príbory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RPET v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tvare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vianočného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stromčeka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plnofarebne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potlačenou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prednou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výrazným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štítkom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30192" y="13004499"/>
            <a:ext cx="1159144" cy="155472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Knivsta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AP861012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flanelová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fleecová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vianočná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deka, 260 g/m².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potlačiteľnou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papierovou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kartou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stuhou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350054" y="4189697"/>
            <a:ext cx="5065237" cy="315872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en-US" sz="2000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Rozbaľte</a:t>
            </a:r>
            <a:r>
              <a:rPr lang="en-US" sz="2000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</a:t>
            </a:r>
            <a:r>
              <a:rPr lang="en-US" sz="2000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úspech</a:t>
            </a:r>
            <a:r>
              <a:rPr lang="en-US" sz="2000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s </a:t>
            </a:r>
            <a:r>
              <a:rPr lang="en-US" sz="2000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perfektnými</a:t>
            </a:r>
            <a:r>
              <a:rPr lang="en-US" sz="2000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 </a:t>
            </a:r>
            <a:r>
              <a:rPr lang="en-US" sz="2000" b="1" cap="all" spc="15" dirty="0" err="1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darčekmi</a:t>
            </a:r>
            <a:endParaRPr lang="en-US" sz="2000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417901" y="4594151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100" dirty="0" err="1">
                <a:solidFill>
                  <a:schemeClr val="bg1"/>
                </a:solidFill>
              </a:rPr>
              <a:t>Pripravte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vianočnú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sezónu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realizujte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svoje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marketingové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kampane</a:t>
            </a:r>
            <a:r>
              <a:rPr lang="en-US" sz="1100" dirty="0">
                <a:solidFill>
                  <a:schemeClr val="bg1"/>
                </a:solidFill>
              </a:rPr>
              <a:t> s </a:t>
            </a:r>
            <a:r>
              <a:rPr lang="en-US" sz="1100" dirty="0" err="1">
                <a:solidFill>
                  <a:schemeClr val="bg1"/>
                </a:solidFill>
              </a:rPr>
              <a:t>nezabudnuteľnými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vianočnými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produktmi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Vneste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sviatočnú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atmosféru</a:t>
            </a:r>
            <a:r>
              <a:rPr lang="en-US" sz="1100" dirty="0">
                <a:solidFill>
                  <a:schemeClr val="bg1"/>
                </a:solidFill>
              </a:rPr>
              <a:t> a </a:t>
            </a:r>
            <a:r>
              <a:rPr lang="en-US" sz="1100" dirty="0" err="1">
                <a:solidFill>
                  <a:schemeClr val="bg1"/>
                </a:solidFill>
              </a:rPr>
              <a:t>útulnosť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akejkoľvek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propagácie</a:t>
            </a:r>
            <a:r>
              <a:rPr lang="en-US" sz="11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79652" y="13004943"/>
            <a:ext cx="1373704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Tree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AP716791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Ozdoba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vianočný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stromček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z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dvojvrstvovej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plsti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brezovej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preglejky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vyrobená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zákazku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celostriebornou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stuhou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vysekávaným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vianočným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dizajnom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hornej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vrstve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517559"/>
            <a:ext cx="2229092" cy="170309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Subyard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Mobile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Xmas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Safe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AP716797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Na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zákazku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vyrobený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RPET lanyard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na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mobil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s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kovovou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karabínou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bezpečnostnou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prackou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plnofarebne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potlačenou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vložkou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na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telefón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v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tvare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vianočného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stromčeka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z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papiera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odolného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proti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roztrhnutiu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802383"/>
            <a:ext cx="2229092" cy="117698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Honkapuu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AP812437 </a:t>
            </a:r>
            <a:br>
              <a:rPr lang="en-GB" sz="800" dirty="0"/>
            </a:br>
            <a:r>
              <a:rPr lang="en-US" sz="1000" dirty="0" err="1"/>
              <a:t>Dvojstenný</a:t>
            </a:r>
            <a:r>
              <a:rPr lang="en-US" sz="1000" dirty="0"/>
              <a:t> </a:t>
            </a:r>
            <a:r>
              <a:rPr lang="en-US" sz="1000" dirty="0" err="1"/>
              <a:t>hrnček</a:t>
            </a:r>
            <a:r>
              <a:rPr lang="en-US" sz="1000" dirty="0"/>
              <a:t> z </a:t>
            </a:r>
            <a:r>
              <a:rPr lang="en-US" sz="1000" dirty="0" err="1"/>
              <a:t>borosilikátového</a:t>
            </a:r>
            <a:r>
              <a:rPr lang="en-US" sz="1000" dirty="0"/>
              <a:t> </a:t>
            </a:r>
            <a:r>
              <a:rPr lang="en-US" sz="1000" dirty="0" err="1"/>
              <a:t>skla</a:t>
            </a:r>
            <a:r>
              <a:rPr lang="en-US" sz="1000" dirty="0"/>
              <a:t> s </a:t>
            </a:r>
            <a:r>
              <a:rPr lang="en-US" sz="1000" dirty="0" err="1"/>
              <a:t>bambusovým</a:t>
            </a:r>
            <a:r>
              <a:rPr lang="en-US" sz="1000" dirty="0"/>
              <a:t> </a:t>
            </a:r>
            <a:r>
              <a:rPr lang="en-US" sz="1000" dirty="0" err="1"/>
              <a:t>viečkom</a:t>
            </a:r>
            <a:r>
              <a:rPr lang="en-US" sz="1000" dirty="0"/>
              <a:t>, </a:t>
            </a:r>
            <a:r>
              <a:rPr lang="en-US" sz="1000" dirty="0" err="1"/>
              <a:t>vzorom</a:t>
            </a:r>
            <a:r>
              <a:rPr lang="en-US" sz="1000" dirty="0"/>
              <a:t> </a:t>
            </a:r>
            <a:r>
              <a:rPr lang="en-US" sz="1000" dirty="0" err="1"/>
              <a:t>snehových</a:t>
            </a:r>
            <a:r>
              <a:rPr lang="en-US" sz="1000" dirty="0"/>
              <a:t> </a:t>
            </a:r>
            <a:r>
              <a:rPr lang="en-US" sz="1000" dirty="0" err="1"/>
              <a:t>vločiek</a:t>
            </a:r>
            <a:r>
              <a:rPr lang="en-US" sz="1000" dirty="0"/>
              <a:t> a </a:t>
            </a:r>
            <a:r>
              <a:rPr lang="en-US" sz="1000" dirty="0" err="1"/>
              <a:t>obráteným</a:t>
            </a:r>
            <a:r>
              <a:rPr lang="en-US" sz="1000" dirty="0"/>
              <a:t> </a:t>
            </a:r>
            <a:r>
              <a:rPr lang="en-US" sz="1000" dirty="0" err="1"/>
              <a:t>vianočným</a:t>
            </a:r>
            <a:r>
              <a:rPr lang="en-US" sz="1000" dirty="0"/>
              <a:t> </a:t>
            </a:r>
            <a:r>
              <a:rPr lang="en-US" sz="1000" dirty="0" err="1"/>
              <a:t>stromčekom</a:t>
            </a:r>
            <a:r>
              <a:rPr lang="en-US" sz="1000" dirty="0"/>
              <a:t> </a:t>
            </a:r>
            <a:r>
              <a:rPr lang="en-US" sz="1000" dirty="0" err="1"/>
              <a:t>vo</a:t>
            </a:r>
            <a:r>
              <a:rPr lang="en-US" sz="1000" dirty="0"/>
              <a:t> </a:t>
            </a:r>
            <a:r>
              <a:rPr lang="en-US" sz="1000" dirty="0" err="1"/>
              <a:t>vnútri</a:t>
            </a:r>
            <a:r>
              <a:rPr lang="en-US" sz="1000" dirty="0"/>
              <a:t>, 200 ml. V </a:t>
            </a:r>
            <a:r>
              <a:rPr lang="en-US" sz="1000" dirty="0" err="1"/>
              <a:t>kraftovej</a:t>
            </a:r>
            <a:r>
              <a:rPr lang="en-US" sz="1000" dirty="0"/>
              <a:t> </a:t>
            </a:r>
            <a:r>
              <a:rPr lang="en-US" sz="1000" dirty="0" err="1"/>
              <a:t>papierovej</a:t>
            </a:r>
            <a:r>
              <a:rPr lang="en-US" sz="1000" dirty="0"/>
              <a:t> </a:t>
            </a:r>
            <a:r>
              <a:rPr lang="en-US" sz="1000" dirty="0" err="1"/>
              <a:t>krabičke</a:t>
            </a:r>
            <a:r>
              <a:rPr lang="en-US" sz="1000" dirty="0"/>
              <a:t>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BCC84AF-04F3-3883-2338-BF09910D31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8" y="12003134"/>
            <a:ext cx="1073555" cy="71971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B838928A-ABA0-3E09-D778-2950BFFE1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5" y="11802250"/>
            <a:ext cx="956432" cy="101316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CD31BCCC-2F42-9B3C-DA0A-CDA0F94EB2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648" y="11762135"/>
            <a:ext cx="915833" cy="1093401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36A4E22D-667E-9240-B8DD-4712451574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0" y="11762135"/>
            <a:ext cx="517831" cy="10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4196</TotalTime>
  <Words>269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151</cp:revision>
  <cp:lastPrinted>2020-10-14T10:13:42Z</cp:lastPrinted>
  <dcterms:created xsi:type="dcterms:W3CDTF">2020-04-21T06:52:21Z</dcterms:created>
  <dcterms:modified xsi:type="dcterms:W3CDTF">2024-09-18T11:51:58Z</dcterms:modified>
  <cp:category/>
</cp:coreProperties>
</file>