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B361"/>
    <a:srgbClr val="304B63"/>
    <a:srgbClr val="C19C6B"/>
    <a:srgbClr val="EBD2A2"/>
    <a:srgbClr val="F0F0F0"/>
    <a:srgbClr val="E7D3A7"/>
    <a:srgbClr val="D7B770"/>
    <a:srgbClr val="B9CAE9"/>
    <a:srgbClr val="203864"/>
    <a:srgbClr val="8F7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86" d="100"/>
          <a:sy n="86" d="100"/>
        </p:scale>
        <p:origin x="3444" y="-4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e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r="5989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120898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Matchmor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Xmas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AP716806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Joc de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potrivire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formelor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de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colorat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cu motive de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Crăciun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din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placaj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mesteacăn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cu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husă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transport din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iută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Include figurine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decupate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tematice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(8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buc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creioane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colorate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din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lemn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(12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buc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in cutie de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hârtie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58006" cy="4074951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Plasati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datele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de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contact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de-DE" sz="1200" spc="-5" dirty="0" err="1">
                <a:solidFill>
                  <a:srgbClr val="65656A"/>
                </a:solidFill>
                <a:cs typeface="OpenSans-Light"/>
              </a:rPr>
              <a:t>aici</a:t>
            </a:r>
            <a:r>
              <a:rPr lang="de-DE" sz="1200" spc="-5" dirty="0">
                <a:solidFill>
                  <a:srgbClr val="65656A"/>
                </a:solidFill>
                <a:cs typeface="OpenSans-Light"/>
              </a:rPr>
              <a:t>!</a:t>
            </a: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de-DE" sz="900" dirty="0" err="1"/>
              <a:t>Plasati</a:t>
            </a:r>
            <a:r>
              <a:rPr lang="de-DE" sz="900" dirty="0"/>
              <a:t> </a:t>
            </a:r>
            <a:r>
              <a:rPr lang="de-DE" sz="900" dirty="0" err="1"/>
              <a:t>conditiile</a:t>
            </a:r>
            <a:r>
              <a:rPr lang="de-DE" sz="900" dirty="0"/>
              <a:t> </a:t>
            </a:r>
            <a:r>
              <a:rPr lang="de-DE" sz="900" dirty="0" err="1"/>
              <a:t>promotionale</a:t>
            </a:r>
            <a:r>
              <a:rPr lang="de-DE" sz="900" dirty="0"/>
              <a:t> </a:t>
            </a:r>
            <a:r>
              <a:rPr lang="de-DE" sz="900" dirty="0" err="1"/>
              <a:t>aici</a:t>
            </a:r>
            <a:r>
              <a:rPr lang="de-DE" sz="900" dirty="0"/>
              <a:t>!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653355" y="13004944"/>
            <a:ext cx="1151310" cy="187480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Rognan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Suport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lumânări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Crăciun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din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bambus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lumânare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ceară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 parfum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vanilie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Timp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ardere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4 ore.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În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cutie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hârtie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kraft.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256147" y="12977095"/>
            <a:ext cx="1159144" cy="193880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Cutlery Xmas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AP716775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Suport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tacâmuri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din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pâslă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RPET,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realizat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la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comandă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partea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frontală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imprimată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color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și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etichetă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distinctă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2951536" y="13004499"/>
            <a:ext cx="1159144" cy="139467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Knivsta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AP861012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Pătură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Crăciun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din fleece RPET, 260 g/m². Cu carton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hârtie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imprimabilă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și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panglică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350054" y="4245452"/>
            <a:ext cx="5065237" cy="28554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it-IT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Descătușați succesul cu cadourile perfecte</a:t>
            </a:r>
            <a:endParaRPr lang="en-US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417901" y="4661057"/>
            <a:ext cx="50543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100" dirty="0" err="1">
                <a:solidFill>
                  <a:schemeClr val="bg1"/>
                </a:solidFill>
              </a:rPr>
              <a:t>Pregătește-te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pentru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sezonul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sărbătorilor</a:t>
            </a:r>
            <a:r>
              <a:rPr lang="en-US" sz="1100" dirty="0">
                <a:solidFill>
                  <a:schemeClr val="bg1"/>
                </a:solidFill>
              </a:rPr>
              <a:t> cu </a:t>
            </a:r>
            <a:r>
              <a:rPr lang="en-US" sz="1100" dirty="0" err="1">
                <a:solidFill>
                  <a:schemeClr val="bg1"/>
                </a:solidFill>
              </a:rPr>
              <a:t>memorabilele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produse</a:t>
            </a:r>
            <a:r>
              <a:rPr lang="en-US" sz="1100" dirty="0">
                <a:solidFill>
                  <a:schemeClr val="bg1"/>
                </a:solidFill>
              </a:rPr>
              <a:t> de </a:t>
            </a:r>
            <a:r>
              <a:rPr lang="en-US" sz="1100" dirty="0" err="1">
                <a:solidFill>
                  <a:schemeClr val="bg1"/>
                </a:solidFill>
              </a:rPr>
              <a:t>Crăciun</a:t>
            </a:r>
            <a:r>
              <a:rPr lang="en-US" sz="1100" dirty="0">
                <a:solidFill>
                  <a:schemeClr val="bg1"/>
                </a:solidFill>
              </a:rPr>
              <a:t> din </a:t>
            </a:r>
            <a:r>
              <a:rPr lang="en-US" sz="1100" dirty="0" err="1">
                <a:solidFill>
                  <a:schemeClr val="bg1"/>
                </a:solidFill>
              </a:rPr>
              <a:t>colecția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noastră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Aduceți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spiritul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sărbătorilor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și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confortul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în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orice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promoție</a:t>
            </a:r>
            <a:r>
              <a:rPr lang="en-US" sz="11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340279" y="13004943"/>
            <a:ext cx="1301285" cy="187480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Tree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AP716791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Ornament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brad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Crăciun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două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straturi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din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pâslă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RPET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și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placaj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mesteacăn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realizat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la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comandă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cu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panglică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argintie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și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design de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Crăciun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tăiat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pe </a:t>
            </a:r>
            <a:r>
              <a:rPr lang="en-US" sz="1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stratul</a:t>
            </a:r>
            <a:r>
              <a:rPr lang="en-US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superior.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29508"/>
            <a:ext cx="2229092" cy="154305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Subyard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Mobile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Xmas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Safe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AP716797</a:t>
            </a:r>
            <a:br>
              <a:rPr lang="en-GB" sz="1050" dirty="0"/>
            </a:b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Lanyard RPET cu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suport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telefon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mobil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cu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carabină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metalică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cataramă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de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siguranță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și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inserție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pentru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telefon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în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formă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de brad de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Crăciun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imprimată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color,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în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hârtie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rezistentă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la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rupere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hu-HU" sz="1000" dirty="0">
              <a:solidFill>
                <a:prstClr val="black"/>
              </a:solidFill>
              <a:latin typeface="Calibri" panose="020F0502020204030204"/>
            </a:endParaRP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802383"/>
            <a:ext cx="2229092" cy="101694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Honkapuu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AP812437 </a:t>
            </a:r>
            <a:br>
              <a:rPr lang="en-GB" sz="800" dirty="0"/>
            </a:br>
            <a:r>
              <a:rPr lang="en-US" sz="1000" dirty="0" err="1"/>
              <a:t>Cană</a:t>
            </a:r>
            <a:r>
              <a:rPr lang="en-US" sz="1000" dirty="0"/>
              <a:t> din </a:t>
            </a:r>
            <a:r>
              <a:rPr lang="en-US" sz="1000" dirty="0" err="1"/>
              <a:t>sticlă</a:t>
            </a:r>
            <a:r>
              <a:rPr lang="en-US" sz="1000" dirty="0"/>
              <a:t> </a:t>
            </a:r>
            <a:r>
              <a:rPr lang="en-US" sz="1000" dirty="0" err="1"/>
              <a:t>borosilicată</a:t>
            </a:r>
            <a:r>
              <a:rPr lang="en-US" sz="1000" dirty="0"/>
              <a:t>, cu </a:t>
            </a:r>
            <a:r>
              <a:rPr lang="en-US" sz="1000" dirty="0" err="1"/>
              <a:t>perete</a:t>
            </a:r>
            <a:r>
              <a:rPr lang="en-US" sz="1000" dirty="0"/>
              <a:t> </a:t>
            </a:r>
            <a:r>
              <a:rPr lang="en-US" sz="1000" dirty="0" err="1"/>
              <a:t>dublu</a:t>
            </a:r>
            <a:r>
              <a:rPr lang="en-US" sz="1000" dirty="0"/>
              <a:t>, cu </a:t>
            </a:r>
            <a:r>
              <a:rPr lang="en-US" sz="1000" dirty="0" err="1"/>
              <a:t>capac</a:t>
            </a:r>
            <a:r>
              <a:rPr lang="en-US" sz="1000" dirty="0"/>
              <a:t> din </a:t>
            </a:r>
            <a:r>
              <a:rPr lang="en-US" sz="1000" dirty="0" err="1"/>
              <a:t>bambus</a:t>
            </a:r>
            <a:r>
              <a:rPr lang="en-US" sz="1000" dirty="0"/>
              <a:t>, model </a:t>
            </a:r>
            <a:r>
              <a:rPr lang="en-US" sz="1000" dirty="0" err="1"/>
              <a:t>fulgi</a:t>
            </a:r>
            <a:r>
              <a:rPr lang="en-US" sz="1000" dirty="0"/>
              <a:t> de </a:t>
            </a:r>
            <a:r>
              <a:rPr lang="en-US" sz="1000" dirty="0" err="1"/>
              <a:t>zăpadă</a:t>
            </a:r>
            <a:r>
              <a:rPr lang="en-US" sz="1000" dirty="0"/>
              <a:t> </a:t>
            </a:r>
            <a:r>
              <a:rPr lang="en-US" sz="1000" dirty="0" err="1"/>
              <a:t>și</a:t>
            </a:r>
            <a:r>
              <a:rPr lang="en-US" sz="1000" dirty="0"/>
              <a:t> brad de </a:t>
            </a:r>
            <a:r>
              <a:rPr lang="en-US" sz="1000" dirty="0" err="1"/>
              <a:t>Crăciun</a:t>
            </a:r>
            <a:r>
              <a:rPr lang="en-US" sz="1000" dirty="0"/>
              <a:t> cu </a:t>
            </a:r>
            <a:r>
              <a:rPr lang="en-US" sz="1000" dirty="0" err="1"/>
              <a:t>susul</a:t>
            </a:r>
            <a:r>
              <a:rPr lang="en-US" sz="1000" dirty="0"/>
              <a:t> </a:t>
            </a:r>
            <a:r>
              <a:rPr lang="en-US" sz="1000" dirty="0" err="1"/>
              <a:t>în</a:t>
            </a:r>
            <a:r>
              <a:rPr lang="en-US" sz="1000" dirty="0"/>
              <a:t> </a:t>
            </a:r>
            <a:r>
              <a:rPr lang="en-US" sz="1000" dirty="0" err="1"/>
              <a:t>jos</a:t>
            </a:r>
            <a:r>
              <a:rPr lang="en-US" sz="1000" dirty="0"/>
              <a:t> </a:t>
            </a:r>
            <a:r>
              <a:rPr lang="en-US" sz="1000" dirty="0" err="1"/>
              <a:t>în</a:t>
            </a:r>
            <a:r>
              <a:rPr lang="en-US" sz="1000" dirty="0"/>
              <a:t> interior, 200 ml. </a:t>
            </a:r>
            <a:r>
              <a:rPr lang="en-US" sz="1000" dirty="0" err="1"/>
              <a:t>În</a:t>
            </a:r>
            <a:r>
              <a:rPr lang="en-US" sz="1000" dirty="0"/>
              <a:t> cutie de </a:t>
            </a:r>
            <a:r>
              <a:rPr lang="en-US" sz="1000" dirty="0" err="1"/>
              <a:t>hârtie</a:t>
            </a:r>
            <a:r>
              <a:rPr lang="en-US" sz="1000" dirty="0"/>
              <a:t> kraft.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RON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BCC84AF-04F3-3883-2338-BF09910D31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628" y="12003134"/>
            <a:ext cx="1073555" cy="719711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B838928A-ABA0-3E09-D778-2950BFFE19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5" y="11802250"/>
            <a:ext cx="956432" cy="1013169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CD31BCCC-2F42-9B3C-DA0A-CDA0F94EB2B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648" y="11762135"/>
            <a:ext cx="915833" cy="1093401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:a16="http://schemas.microsoft.com/office/drawing/2014/main" id="{36A4E22D-667E-9240-B8DD-4712451574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0" y="11762135"/>
            <a:ext cx="517831" cy="109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4196</TotalTime>
  <Words>316</Words>
  <Application>Microsoft Office PowerPoint</Application>
  <PresentationFormat>Egyéni</PresentationFormat>
  <Paragraphs>27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151</cp:revision>
  <cp:lastPrinted>2020-10-14T10:13:42Z</cp:lastPrinted>
  <dcterms:created xsi:type="dcterms:W3CDTF">2020-04-21T06:52:21Z</dcterms:created>
  <dcterms:modified xsi:type="dcterms:W3CDTF">2024-09-18T11:52:41Z</dcterms:modified>
  <cp:category/>
</cp:coreProperties>
</file>