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93" d="100"/>
          <a:sy n="93" d="100"/>
        </p:scale>
        <p:origin x="3306" y="-4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02976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Karácsonyi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színezős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formakereső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játék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rétegelt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nyírfából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juta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tasakban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Tematikus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kivágott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figurákat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(8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db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fa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színes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ceruzákat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(12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db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tartamaz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papírdobozban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9449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Elérhetőségeidet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ide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írhatod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en-GB" sz="900" dirty="0" err="1"/>
              <a:t>Kondíciókat</a:t>
            </a:r>
            <a:r>
              <a:rPr lang="en-GB" sz="900" dirty="0"/>
              <a:t> </a:t>
            </a:r>
            <a:r>
              <a:rPr lang="en-GB" sz="900" dirty="0" err="1"/>
              <a:t>és</a:t>
            </a:r>
            <a:r>
              <a:rPr lang="en-GB" sz="900" dirty="0"/>
              <a:t> </a:t>
            </a:r>
            <a:r>
              <a:rPr lang="en-GB" sz="900" dirty="0" err="1"/>
              <a:t>rendelési</a:t>
            </a:r>
            <a:r>
              <a:rPr lang="en-GB" sz="900" dirty="0"/>
              <a:t> </a:t>
            </a:r>
            <a:r>
              <a:rPr lang="en-GB" sz="900" dirty="0" err="1"/>
              <a:t>feltételeket</a:t>
            </a:r>
            <a:r>
              <a:rPr lang="en-GB" sz="900" dirty="0"/>
              <a:t> ide </a:t>
            </a:r>
            <a:r>
              <a:rPr lang="en-GB" sz="900" dirty="0" err="1"/>
              <a:t>írhatod</a:t>
            </a:r>
            <a:r>
              <a:rPr lang="en-GB" sz="900" dirty="0"/>
              <a:t>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53355" y="13004944"/>
            <a:ext cx="1151310" cy="157389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Karácsonyi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bambusz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gyertyatartó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vanília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illatú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növényi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alapú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teamécsessel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Égési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idő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4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óra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Kraft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papír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dobozban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56146" y="12977095"/>
            <a:ext cx="1306645" cy="19196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Egyedi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gyártású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karácsonyfa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alakú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filc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evőeszköztartó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full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colour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nyomtatott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előlappal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és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megkülönböztető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címkével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2951536" y="13004499"/>
            <a:ext cx="1159144" cy="17147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flanel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polár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karácsonyi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takaró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260 g/m².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Szalaggal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átkötve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emblémázható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papírkártyával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szállítjuk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192698"/>
            <a:ext cx="5065237" cy="315872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pt-BR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Nyiss a sikerre a tökéletes ajándékokkal</a:t>
            </a:r>
            <a:endParaRPr lang="en-GB" sz="2000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17901" y="4594151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Készülj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fel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az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ünnepi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szezonra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és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valósítsd</a:t>
            </a:r>
            <a:r>
              <a:rPr lang="en-US" sz="1100" dirty="0">
                <a:solidFill>
                  <a:schemeClr val="bg1"/>
                </a:solidFill>
              </a:rPr>
              <a:t> meg </a:t>
            </a:r>
            <a:r>
              <a:rPr lang="en-US" sz="1100" dirty="0" err="1">
                <a:solidFill>
                  <a:schemeClr val="bg1"/>
                </a:solidFill>
              </a:rPr>
              <a:t>marketingkampányaidat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legemlékezetesebb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karácsonyi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termékekkel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Vigyél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ünnepi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hangulatot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és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meghittséget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bármilyen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promócióba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  <a:endParaRPr lang="en-GB" sz="900" dirty="0">
              <a:solidFill>
                <a:srgbClr val="9F5927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340280" y="13004943"/>
            <a:ext cx="1159144" cy="18619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Egyedi gyártású, kétrétegű, RPET filcből és rétegelt nyírfából készült karácsonyfadísz ezüst szalaggal, a felső rétegén kivágott karácsonyi mintával.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13389"/>
            <a:ext cx="2229092" cy="154305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Egyedi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gyártású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mobiltartós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nyakpánt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fém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karabinerrel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biztonsági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csattal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és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full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colour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nyomtatott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karácsonyfa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alakú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telefontartóval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szakadásálló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papírból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01694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en-US" sz="1000" dirty="0" err="1"/>
              <a:t>Duplafalú</a:t>
            </a:r>
            <a:r>
              <a:rPr lang="en-US" sz="1000" dirty="0"/>
              <a:t> </a:t>
            </a:r>
            <a:r>
              <a:rPr lang="en-US" sz="1000" dirty="0" err="1"/>
              <a:t>boroszilikát</a:t>
            </a:r>
            <a:r>
              <a:rPr lang="en-US" sz="1000" dirty="0"/>
              <a:t> </a:t>
            </a:r>
            <a:r>
              <a:rPr lang="en-US" sz="1000" dirty="0" err="1"/>
              <a:t>üveg</a:t>
            </a:r>
            <a:r>
              <a:rPr lang="en-US" sz="1000" dirty="0"/>
              <a:t> </a:t>
            </a:r>
            <a:r>
              <a:rPr lang="en-US" sz="1000" dirty="0" err="1"/>
              <a:t>bögre</a:t>
            </a:r>
            <a:r>
              <a:rPr lang="en-US" sz="1000" dirty="0"/>
              <a:t> </a:t>
            </a:r>
            <a:r>
              <a:rPr lang="en-US" sz="1000" dirty="0" err="1"/>
              <a:t>bambusz</a:t>
            </a:r>
            <a:r>
              <a:rPr lang="en-US" sz="1000" dirty="0"/>
              <a:t> </a:t>
            </a:r>
            <a:r>
              <a:rPr lang="en-US" sz="1000" dirty="0" err="1"/>
              <a:t>tetővel</a:t>
            </a:r>
            <a:r>
              <a:rPr lang="en-US" sz="1000" dirty="0"/>
              <a:t>, </a:t>
            </a:r>
            <a:r>
              <a:rPr lang="en-US" sz="1000" dirty="0" err="1"/>
              <a:t>hópehely</a:t>
            </a:r>
            <a:r>
              <a:rPr lang="en-US" sz="1000" dirty="0"/>
              <a:t> </a:t>
            </a:r>
            <a:r>
              <a:rPr lang="en-US" sz="1000" dirty="0" err="1"/>
              <a:t>mintával</a:t>
            </a:r>
            <a:r>
              <a:rPr lang="en-US" sz="1000" dirty="0"/>
              <a:t> </a:t>
            </a:r>
            <a:r>
              <a:rPr lang="en-US" sz="1000" dirty="0" err="1"/>
              <a:t>és</a:t>
            </a:r>
            <a:r>
              <a:rPr lang="en-US" sz="1000" dirty="0"/>
              <a:t> </a:t>
            </a:r>
            <a:r>
              <a:rPr lang="en-US" sz="1000" dirty="0" err="1"/>
              <a:t>belül</a:t>
            </a:r>
            <a:r>
              <a:rPr lang="en-US" sz="1000" dirty="0"/>
              <a:t> </a:t>
            </a:r>
            <a:r>
              <a:rPr lang="en-US" sz="1000" dirty="0" err="1"/>
              <a:t>fejjel</a:t>
            </a:r>
            <a:r>
              <a:rPr lang="en-US" sz="1000" dirty="0"/>
              <a:t> </a:t>
            </a:r>
            <a:r>
              <a:rPr lang="en-US" sz="1000" dirty="0" err="1"/>
              <a:t>lefelé</a:t>
            </a:r>
            <a:r>
              <a:rPr lang="en-US" sz="1000" dirty="0"/>
              <a:t> </a:t>
            </a:r>
            <a:r>
              <a:rPr lang="en-US" sz="1000" dirty="0" err="1"/>
              <a:t>néző</a:t>
            </a:r>
            <a:r>
              <a:rPr lang="en-US" sz="1000" dirty="0"/>
              <a:t> </a:t>
            </a:r>
            <a:r>
              <a:rPr lang="en-US" sz="1000" dirty="0" err="1"/>
              <a:t>karácsonyfával</a:t>
            </a:r>
            <a:r>
              <a:rPr lang="en-US" sz="1000" dirty="0"/>
              <a:t>, 200 ml. Kraft </a:t>
            </a:r>
            <a:r>
              <a:rPr lang="en-US" sz="1000" dirty="0" err="1"/>
              <a:t>papír</a:t>
            </a:r>
            <a:r>
              <a:rPr lang="en-US" sz="1000" dirty="0"/>
              <a:t> </a:t>
            </a:r>
            <a:r>
              <a:rPr lang="en-US" sz="1000" dirty="0" err="1"/>
              <a:t>dobozban</a:t>
            </a:r>
            <a:r>
              <a:rPr lang="en-US" sz="1000" dirty="0"/>
              <a:t>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HUF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4219</TotalTime>
  <Words>243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148</cp:revision>
  <cp:lastPrinted>2020-10-14T10:13:42Z</cp:lastPrinted>
  <dcterms:created xsi:type="dcterms:W3CDTF">2020-04-21T06:52:21Z</dcterms:created>
  <dcterms:modified xsi:type="dcterms:W3CDTF">2024-09-18T12:10:43Z</dcterms:modified>
  <cp:category/>
</cp:coreProperties>
</file>