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684A"/>
    <a:srgbClr val="DEB361"/>
    <a:srgbClr val="304B63"/>
    <a:srgbClr val="C19C6B"/>
    <a:srgbClr val="EBD2A2"/>
    <a:srgbClr val="F0F0F0"/>
    <a:srgbClr val="E7D3A7"/>
    <a:srgbClr val="D7B770"/>
    <a:srgbClr val="B9CAE9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77" d="100"/>
          <a:sy n="77" d="100"/>
        </p:scale>
        <p:origin x="3612" y="-9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9" t="39" b="18276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79652" y="7794899"/>
            <a:ext cx="2416521" cy="86972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Americano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AP808147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Cană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termoizolată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din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oțel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inoxidabil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reciclat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cu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perete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dublu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cu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capac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băut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din plastic PS. 600 ml.</a:t>
            </a:r>
            <a:endParaRPr kumimoji="0" lang="hu-H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RON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1" y="11313767"/>
            <a:ext cx="5771238" cy="4074951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Plasati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datele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 de </a:t>
            </a: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contact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aici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!</a:t>
            </a: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de-DE" sz="900" dirty="0" err="1"/>
              <a:t>Plasati</a:t>
            </a:r>
            <a:r>
              <a:rPr lang="de-DE" sz="900" dirty="0"/>
              <a:t> </a:t>
            </a:r>
            <a:r>
              <a:rPr lang="de-DE" sz="900" dirty="0" err="1"/>
              <a:t>conditiile</a:t>
            </a:r>
            <a:r>
              <a:rPr lang="de-DE" sz="900" dirty="0"/>
              <a:t> </a:t>
            </a:r>
            <a:r>
              <a:rPr lang="de-DE" sz="900" dirty="0" err="1"/>
              <a:t>promotionale</a:t>
            </a:r>
            <a:r>
              <a:rPr lang="de-DE" sz="900" dirty="0"/>
              <a:t> </a:t>
            </a:r>
            <a:r>
              <a:rPr lang="de-DE" sz="900" dirty="0" err="1"/>
              <a:t>aici</a:t>
            </a:r>
            <a:r>
              <a:rPr lang="de-DE" sz="900" dirty="0"/>
              <a:t>!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693788" y="13004207"/>
            <a:ext cx="1319290" cy="203485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Rebyss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Roll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AP808144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Rucsac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rolltop, din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pânză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reciclat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cu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cataramă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și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închidere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velcro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compartiment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căptușit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laptop (15"),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buzunare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frontale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și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laterale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70%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bumbac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reciclat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/ 30%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poliester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RPET. 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RON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303853" y="12977095"/>
            <a:ext cx="1159144" cy="156754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Thalia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AP800555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Cană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ceramică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înaltă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calitate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cu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finisaj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mat exterior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și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lucios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interior, 380 ml.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În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cutie de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hârtie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kraft.</a:t>
            </a:r>
            <a:endParaRPr lang="hu-HU" sz="10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RON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3086144" y="13004499"/>
            <a:ext cx="1056458" cy="138185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Recouver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AP800764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Termos cu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perete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dublu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din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oțel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inoxidabil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reciclat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cu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bază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din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plută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naturală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500 ml.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RON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96424" y="4267261"/>
            <a:ext cx="5572995" cy="285544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en-US" b="1" cap="all" spc="15" dirty="0" err="1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Îmbrățișați</a:t>
            </a:r>
            <a:r>
              <a:rPr lang="en-US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 </a:t>
            </a:r>
            <a:r>
              <a:rPr lang="en-US" b="1" cap="all" spc="15" dirty="0" err="1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sezonul</a:t>
            </a:r>
            <a:r>
              <a:rPr lang="en-US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 cu </a:t>
            </a:r>
            <a:r>
              <a:rPr lang="en-US" b="1" cap="all" spc="15" dirty="0" err="1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noutățile</a:t>
            </a:r>
            <a:r>
              <a:rPr lang="en-US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 de </a:t>
            </a:r>
            <a:r>
              <a:rPr lang="en-US" b="1" cap="all" spc="15" dirty="0" err="1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sfârșit</a:t>
            </a:r>
            <a:r>
              <a:rPr lang="en-US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 de an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348113" y="4687327"/>
            <a:ext cx="505432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100" dirty="0" err="1">
                <a:solidFill>
                  <a:schemeClr val="bg1"/>
                </a:solidFill>
              </a:rPr>
              <a:t>Explorați</a:t>
            </a:r>
            <a:r>
              <a:rPr lang="en-US" sz="1100" dirty="0">
                <a:solidFill>
                  <a:schemeClr val="bg1"/>
                </a:solidFill>
              </a:rPr>
              <a:t> ultima </a:t>
            </a:r>
            <a:r>
              <a:rPr lang="en-US" sz="1100" dirty="0" err="1">
                <a:solidFill>
                  <a:schemeClr val="bg1"/>
                </a:solidFill>
              </a:rPr>
              <a:t>noastră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colecție</a:t>
            </a:r>
            <a:r>
              <a:rPr lang="en-US" sz="1100" dirty="0">
                <a:solidFill>
                  <a:schemeClr val="bg1"/>
                </a:solidFill>
              </a:rPr>
              <a:t> de </a:t>
            </a:r>
            <a:r>
              <a:rPr lang="en-US" sz="1100" dirty="0" err="1">
                <a:solidFill>
                  <a:schemeClr val="bg1"/>
                </a:solidFill>
              </a:rPr>
              <a:t>produse</a:t>
            </a:r>
            <a:r>
              <a:rPr lang="en-US" sz="1100" dirty="0">
                <a:solidFill>
                  <a:schemeClr val="bg1"/>
                </a:solidFill>
              </a:rPr>
              <a:t> festive </a:t>
            </a:r>
            <a:r>
              <a:rPr lang="en-US" sz="1100" dirty="0" err="1">
                <a:solidFill>
                  <a:schemeClr val="bg1"/>
                </a:solidFill>
              </a:rPr>
              <a:t>concepute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pentru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adăuga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căldură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și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veselie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campaniilor</a:t>
            </a:r>
            <a:r>
              <a:rPr lang="en-US" sz="1100" dirty="0">
                <a:solidFill>
                  <a:schemeClr val="bg1"/>
                </a:solidFill>
              </a:rPr>
              <a:t>. Nu </a:t>
            </a:r>
            <a:r>
              <a:rPr lang="en-US" sz="1100" dirty="0" err="1">
                <a:solidFill>
                  <a:schemeClr val="bg1"/>
                </a:solidFill>
              </a:rPr>
              <a:t>ratați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această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oportunitate</a:t>
            </a:r>
            <a:r>
              <a:rPr lang="en-US" sz="1100" dirty="0">
                <a:solidFill>
                  <a:schemeClr val="bg1"/>
                </a:solidFill>
              </a:rPr>
              <a:t> de a face o </a:t>
            </a:r>
            <a:r>
              <a:rPr lang="en-US" sz="1100" dirty="0" err="1">
                <a:solidFill>
                  <a:schemeClr val="bg1"/>
                </a:solidFill>
              </a:rPr>
              <a:t>impresie</a:t>
            </a:r>
            <a:r>
              <a:rPr lang="en-US" sz="1100" dirty="0">
                <a:solidFill>
                  <a:schemeClr val="bg1"/>
                </a:solidFill>
              </a:rPr>
              <a:t> de </a:t>
            </a:r>
            <a:r>
              <a:rPr lang="en-US" sz="1100" dirty="0" err="1">
                <a:solidFill>
                  <a:schemeClr val="bg1"/>
                </a:solidFill>
              </a:rPr>
              <a:t>durată</a:t>
            </a:r>
            <a:r>
              <a:rPr lang="en-US" sz="1100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291698" y="13004943"/>
            <a:ext cx="1329025" cy="187480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Corpux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AP800780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Carnet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acoperit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plută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naturală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și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piele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PU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reciclată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cu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semn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de carte de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culoare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bandă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elastică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și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suport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pix. Cu 80 de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foi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dictando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din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hârtie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reciclată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Dimensiune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A5.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RON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046389" y="5698488"/>
            <a:ext cx="2229092" cy="11909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Cursor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XL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AP716707</a:t>
            </a:r>
            <a:br>
              <a:rPr lang="en-GB" sz="1050" dirty="0"/>
            </a:b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Mousepad din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pâslă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RPET,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realizat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la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comandă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, cu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bază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anti-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alunecare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din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cauciuc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Prețul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include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imprimarea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prin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sublimare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 </a:t>
            </a:r>
            <a:endParaRPr lang="hu-HU" sz="1000" dirty="0">
              <a:solidFill>
                <a:prstClr val="black"/>
              </a:solidFill>
              <a:latin typeface="Calibri" panose="020F0502020204030204"/>
            </a:endParaRPr>
          </a:p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RON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3029346" y="9651301"/>
            <a:ext cx="2229092" cy="136902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CreaStick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Seed Combo Date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AP716816 </a:t>
            </a:r>
            <a:br>
              <a:rPr lang="en-GB" sz="800" dirty="0"/>
            </a:br>
            <a:r>
              <a:rPr lang="en-US" sz="1000" dirty="0"/>
              <a:t>Calendar </a:t>
            </a:r>
            <a:r>
              <a:rPr lang="en-US" sz="1000" dirty="0" err="1"/>
              <a:t>realizat</a:t>
            </a:r>
            <a:r>
              <a:rPr lang="en-US" sz="1000" dirty="0"/>
              <a:t> la </a:t>
            </a:r>
            <a:r>
              <a:rPr lang="en-US" sz="1000" dirty="0" err="1"/>
              <a:t>comandă</a:t>
            </a:r>
            <a:r>
              <a:rPr lang="en-US" sz="1000" dirty="0"/>
              <a:t>, din </a:t>
            </a:r>
            <a:r>
              <a:rPr lang="en-US" sz="1000" dirty="0" err="1"/>
              <a:t>hârtie</a:t>
            </a:r>
            <a:r>
              <a:rPr lang="en-US" sz="1000" dirty="0"/>
              <a:t> cu </a:t>
            </a:r>
            <a:r>
              <a:rPr lang="en-US" sz="1000" dirty="0" err="1"/>
              <a:t>semințe</a:t>
            </a:r>
            <a:r>
              <a:rPr lang="en-US" sz="1000" dirty="0"/>
              <a:t>, cu note </a:t>
            </a:r>
            <a:r>
              <a:rPr lang="en-US" sz="1000" dirty="0" err="1"/>
              <a:t>adezive</a:t>
            </a:r>
            <a:r>
              <a:rPr lang="en-US" sz="1000" dirty="0"/>
              <a:t>. Include 50 de note </a:t>
            </a:r>
            <a:r>
              <a:rPr lang="en-US" sz="1000" dirty="0" err="1"/>
              <a:t>adezive</a:t>
            </a:r>
            <a:r>
              <a:rPr lang="en-US" sz="1000" dirty="0"/>
              <a:t> din </a:t>
            </a:r>
            <a:r>
              <a:rPr lang="en-US" sz="1000" dirty="0" err="1"/>
              <a:t>hârtie</a:t>
            </a:r>
            <a:r>
              <a:rPr lang="en-US" sz="1000" dirty="0"/>
              <a:t> </a:t>
            </a:r>
            <a:r>
              <a:rPr lang="en-US" sz="1000" dirty="0" err="1"/>
              <a:t>reciclată</a:t>
            </a:r>
            <a:r>
              <a:rPr lang="en-US" sz="1000" dirty="0"/>
              <a:t> (75×75 mm) </a:t>
            </a:r>
            <a:r>
              <a:rPr lang="en-US" sz="1000" dirty="0" err="1"/>
              <a:t>și</a:t>
            </a:r>
            <a:r>
              <a:rPr lang="en-US" sz="1000" dirty="0"/>
              <a:t> 100 de </a:t>
            </a:r>
            <a:r>
              <a:rPr lang="en-US" sz="1000" dirty="0" err="1"/>
              <a:t>markere</a:t>
            </a:r>
            <a:r>
              <a:rPr lang="en-US" sz="1000" dirty="0"/>
              <a:t> de </a:t>
            </a:r>
            <a:r>
              <a:rPr lang="en-US" sz="1000" dirty="0" err="1"/>
              <a:t>pagină</a:t>
            </a:r>
            <a:r>
              <a:rPr lang="en-US" sz="1000" dirty="0"/>
              <a:t> din folie de plastic </a:t>
            </a:r>
            <a:r>
              <a:rPr lang="en-US" sz="1000" dirty="0" err="1"/>
              <a:t>în</a:t>
            </a:r>
            <a:r>
              <a:rPr lang="en-US" sz="1000" dirty="0"/>
              <a:t> 5 </a:t>
            </a:r>
            <a:r>
              <a:rPr lang="en-US" sz="1000" dirty="0" err="1"/>
              <a:t>culori</a:t>
            </a:r>
            <a:r>
              <a:rPr lang="en-US" sz="1000" dirty="0"/>
              <a:t> </a:t>
            </a:r>
            <a:r>
              <a:rPr lang="en-US" sz="1000" dirty="0" err="1"/>
              <a:t>asortate</a:t>
            </a:r>
            <a:r>
              <a:rPr lang="en-US" sz="1000" dirty="0"/>
              <a:t> (44×12 mm).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RON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24" name="Kép 23" descr="A képen henger, testápoló, zöld, palack látható&#10;&#10;Automatikusan generált leírás">
            <a:extLst>
              <a:ext uri="{FF2B5EF4-FFF2-40B4-BE49-F238E27FC236}">
                <a16:creationId xmlns:a16="http://schemas.microsoft.com/office/drawing/2014/main" id="{0EFA2ECA-9D42-DED6-FF14-D3D9F8A8E8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925" y="11736371"/>
            <a:ext cx="366961" cy="1155418"/>
          </a:xfrm>
          <a:prstGeom prst="rect">
            <a:avLst/>
          </a:prstGeom>
        </p:spPr>
      </p:pic>
      <p:pic>
        <p:nvPicPr>
          <p:cNvPr id="26" name="Kép 25" descr="A képen írószer, könyv látható&#10;&#10;Automatikusan generált leírás">
            <a:extLst>
              <a:ext uri="{FF2B5EF4-FFF2-40B4-BE49-F238E27FC236}">
                <a16:creationId xmlns:a16="http://schemas.microsoft.com/office/drawing/2014/main" id="{BFD3F6CA-8B77-AA47-B7C2-BA1365FDE05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73" y="11822415"/>
            <a:ext cx="779357" cy="1005363"/>
          </a:xfrm>
          <a:prstGeom prst="rect">
            <a:avLst/>
          </a:prstGeom>
        </p:spPr>
      </p:pic>
      <p:pic>
        <p:nvPicPr>
          <p:cNvPr id="30" name="Kép 29" descr="A képen táska, Poggyász és táskák, khaki, Bézs látható&#10;&#10;Automatikusan generált leírás">
            <a:extLst>
              <a:ext uri="{FF2B5EF4-FFF2-40B4-BE49-F238E27FC236}">
                <a16:creationId xmlns:a16="http://schemas.microsoft.com/office/drawing/2014/main" id="{5C1D25A2-FA23-9CA6-35FB-4CC858EADC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684" y="11727171"/>
            <a:ext cx="927698" cy="1136885"/>
          </a:xfrm>
          <a:prstGeom prst="rect">
            <a:avLst/>
          </a:prstGeom>
        </p:spPr>
      </p:pic>
      <p:pic>
        <p:nvPicPr>
          <p:cNvPr id="32" name="Kép 31" descr="A képen bögre, kávéscsésze, Ivóedények, asztali kerámiaáru látható&#10;&#10;Automatikusan generált leírás">
            <a:extLst>
              <a:ext uri="{FF2B5EF4-FFF2-40B4-BE49-F238E27FC236}">
                <a16:creationId xmlns:a16="http://schemas.microsoft.com/office/drawing/2014/main" id="{EE1BD7CF-FC8B-17D5-45F2-38CFECF4D46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334" y="11782131"/>
            <a:ext cx="927698" cy="104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4370</TotalTime>
  <Words>299</Words>
  <Application>Microsoft Office PowerPoint</Application>
  <PresentationFormat>Egyéni</PresentationFormat>
  <Paragraphs>27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153</cp:revision>
  <cp:lastPrinted>2020-10-14T10:13:42Z</cp:lastPrinted>
  <dcterms:created xsi:type="dcterms:W3CDTF">2020-04-21T06:52:21Z</dcterms:created>
  <dcterms:modified xsi:type="dcterms:W3CDTF">2024-09-09T13:33:59Z</dcterms:modified>
  <cp:category/>
</cp:coreProperties>
</file>