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84A"/>
    <a:srgbClr val="DEB361"/>
    <a:srgbClr val="304B63"/>
    <a:srgbClr val="C19C6B"/>
    <a:srgbClr val="EBD2A2"/>
    <a:srgbClr val="F0F0F0"/>
    <a:srgbClr val="E7D3A7"/>
    <a:srgbClr val="D7B770"/>
    <a:srgbClr val="B9CAE9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75" d="100"/>
          <a:sy n="75" d="100"/>
        </p:scale>
        <p:origin x="3630" y="-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39" b="18276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02976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Americano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AP808147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Kubek termiczny o podwójnych ściankach, izolowany próżniowo ze stali nierdzewnej pochodzącej z recyklingu, z pokrywką do picia z tworzywa sztucznego PS. 600ml.</a:t>
            </a: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pl-PL" sz="1200" spc="-5" dirty="0">
                <a:solidFill>
                  <a:srgbClr val="65656A"/>
                </a:solidFill>
                <a:cs typeface="OpenSans-Light"/>
              </a:rPr>
              <a:t>Tutaj umieść swoje dane kontaktowe!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pl-PL" sz="900" dirty="0"/>
              <a:t>Tutaj umieść swoje warunki promocji!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5F6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0056" y="13004944"/>
            <a:ext cx="1241480" cy="174656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Rebyss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Roll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AP808144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Plecak z płótna z recyklingu z zapięciem na klamrę i rzep, wyściełana przegroda na laptopa (15"), kieszenie z przodu i z boku. 70% bawełny z recyklingu i 30% poliestru RPET.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303853" y="12977095"/>
            <a:ext cx="1159144" cy="16153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Thalia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AP800555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Wysokiej jakości kubek ceramiczny z matowym wykończeniem na zewnątrz i błyszczącym wnętrzem, pojemność 380 ml. W pudełku z papieru kraft.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86144" y="13004499"/>
            <a:ext cx="1094854" cy="174656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Recouver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AP800764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Butelka z podwójną ścianką, izolowana próżniowo ze stali nierdzewnej pochodzącej z recyklingu, z podstawą z naturalnego korka. 500 ml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92624" y="4203680"/>
            <a:ext cx="5572995" cy="568057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pl-PL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Ciesz się sezonem dzięki nowościom na koniec roku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87251" y="4809266"/>
            <a:ext cx="50543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pl-PL" sz="1100" dirty="0">
                <a:solidFill>
                  <a:schemeClr val="bg1"/>
                </a:solidFill>
              </a:rPr>
              <a:t>Zapoznaj się z naszą najnowszą kolekcją świątecznych produktów, które dodadzą ciepła i radości kampaniom marketingowym. Nie przegap okazji, by wywrzeć trwałe wrażenie!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91699" y="13004943"/>
            <a:ext cx="1286756" cy="20345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Corpux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AP800780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9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Notes z okładką pokrytą naturalnym korkiem i skórą PU z recyklingu, z dopasowaną kolorową zakładką, elastyczną opaską i uchwytem na długopis. Zawiera 80 kartek w linie z papieru makulaturowego. Rozmiar A5.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1909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Cursor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XL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AP716707</a:t>
            </a:r>
            <a:br>
              <a:rPr lang="en-GB" sz="1050" dirty="0"/>
            </a:br>
            <a:r>
              <a:rPr lang="pl-PL" sz="1000" dirty="0">
                <a:solidFill>
                  <a:prstClr val="black"/>
                </a:solidFill>
                <a:latin typeface="Calibri" panose="020F0502020204030204"/>
              </a:rPr>
              <a:t>Personalizowana, filcowa podkładka pod mysz z RPET,  gumową podstawą antypoślizgową. Cena obejmuje nadruk sublimacyjny. </a:t>
            </a: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46389" y="9485109"/>
            <a:ext cx="2229092" cy="168911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CreaStick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Seed Combo Date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AP716816 </a:t>
            </a:r>
            <a:br>
              <a:rPr lang="en-GB" sz="800" dirty="0"/>
            </a:br>
            <a:r>
              <a:rPr lang="pl-PL" sz="1000" dirty="0"/>
              <a:t>Personalizowany notatnik z okładką z papieru nasiennego wykonany na zamówienie. Zawiera 50 arkuszy samoprzylepnych karteczek z papieru pochodzącego z recyklingu (75×75 mm) i 100 plastikowych zakładek w 5 różnych kolorach (44×12 mm).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24" name="Kép 23" descr="A képen henger, testápoló, zöld, palack látható&#10;&#10;Automatikusan generált leírás">
            <a:extLst>
              <a:ext uri="{FF2B5EF4-FFF2-40B4-BE49-F238E27FC236}">
                <a16:creationId xmlns:a16="http://schemas.microsoft.com/office/drawing/2014/main" id="{0EFA2ECA-9D42-DED6-FF14-D3D9F8A8E8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25" y="11736371"/>
            <a:ext cx="366961" cy="1155418"/>
          </a:xfrm>
          <a:prstGeom prst="rect">
            <a:avLst/>
          </a:prstGeom>
        </p:spPr>
      </p:pic>
      <p:pic>
        <p:nvPicPr>
          <p:cNvPr id="26" name="Kép 25" descr="A képen írószer, könyv látható&#10;&#10;Automatikusan generált leírás">
            <a:extLst>
              <a:ext uri="{FF2B5EF4-FFF2-40B4-BE49-F238E27FC236}">
                <a16:creationId xmlns:a16="http://schemas.microsoft.com/office/drawing/2014/main" id="{BFD3F6CA-8B77-AA47-B7C2-BA1365FDE0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3" y="11822415"/>
            <a:ext cx="779357" cy="1005363"/>
          </a:xfrm>
          <a:prstGeom prst="rect">
            <a:avLst/>
          </a:prstGeom>
        </p:spPr>
      </p:pic>
      <p:pic>
        <p:nvPicPr>
          <p:cNvPr id="30" name="Kép 29" descr="A képen táska, Poggyász és táskák, khaki, Bézs látható&#10;&#10;Automatikusan generált leírás">
            <a:extLst>
              <a:ext uri="{FF2B5EF4-FFF2-40B4-BE49-F238E27FC236}">
                <a16:creationId xmlns:a16="http://schemas.microsoft.com/office/drawing/2014/main" id="{5C1D25A2-FA23-9CA6-35FB-4CC858EADC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4" y="11727171"/>
            <a:ext cx="927698" cy="1136885"/>
          </a:xfrm>
          <a:prstGeom prst="rect">
            <a:avLst/>
          </a:prstGeom>
        </p:spPr>
      </p:pic>
      <p:pic>
        <p:nvPicPr>
          <p:cNvPr id="32" name="Kép 31" descr="A képen bögre, kávéscsésze, Ivóedények, asztali kerámiaáru látható&#10;&#10;Automatikusan generált leírás">
            <a:extLst>
              <a:ext uri="{FF2B5EF4-FFF2-40B4-BE49-F238E27FC236}">
                <a16:creationId xmlns:a16="http://schemas.microsoft.com/office/drawing/2014/main" id="{EE1BD7CF-FC8B-17D5-45F2-38CFECF4D4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34" y="11782131"/>
            <a:ext cx="927698" cy="10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4371</TotalTime>
  <Words>295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153</cp:revision>
  <cp:lastPrinted>2020-10-14T10:13:42Z</cp:lastPrinted>
  <dcterms:created xsi:type="dcterms:W3CDTF">2020-04-21T06:52:21Z</dcterms:created>
  <dcterms:modified xsi:type="dcterms:W3CDTF">2024-09-09T13:33:17Z</dcterms:modified>
  <cp:category/>
</cp:coreProperties>
</file>