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2" d="100"/>
          <a:sy n="82" d="100"/>
        </p:scale>
        <p:origin x="3516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697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Dvojstenný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vákuovo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izolovaný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termo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hrnček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recyklovanej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nerezovej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ocele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plastovým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viečkom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pitie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PS.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pl-PL" sz="1200" spc="-5" dirty="0">
                <a:solidFill>
                  <a:srgbClr val="65656A"/>
                </a:solidFill>
                <a:cs typeface="OpenSans-Light"/>
              </a:rPr>
              <a:t>Sem zadajte svoje kontaktné údaje!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pt-BR" sz="900" dirty="0"/>
              <a:t>Sem zadajte svoje propagačné podmienky!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286756" cy="18905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Rolovací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batoh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recyklovaného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plátna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so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zapínaním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pracku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suchý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zips,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polstrovaná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priehradka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notebook (15"),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predné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bočné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vrecká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70%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bavlny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30% RPET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polyesteru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6153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Vysoko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kvalitný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keramický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hrnček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matnou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vonkajšou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lesklou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vnútornou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úpravou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380 ml. V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kraftovej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papierovej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krabici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56458" cy="14585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Dvojstenná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vákuovo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izolovaná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nádoba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nerezovej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ocele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prírodným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korkom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500 ml.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3" y="4250164"/>
            <a:ext cx="5572995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pl-PL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Vychutnajte si sezónu s novinkami na konci roka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51957" y="4637070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Preskúmajte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našu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najnovšiu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kolekciu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sviatočných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produktov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navrhnutých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tak</a:t>
            </a:r>
            <a:r>
              <a:rPr lang="en-US" sz="1100" dirty="0">
                <a:solidFill>
                  <a:schemeClr val="bg1"/>
                </a:solidFill>
              </a:rPr>
              <a:t>, aby </a:t>
            </a:r>
            <a:r>
              <a:rPr lang="en-US" sz="1100" dirty="0" err="1">
                <a:solidFill>
                  <a:schemeClr val="bg1"/>
                </a:solidFill>
              </a:rPr>
              <a:t>dodali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marketingovým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kampaniam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teplo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náladu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Nepremeškajte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túto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príležitosť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urobiť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trvalý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dojem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174656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Blok A5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potiahnutý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prírodným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korkom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PU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kožou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so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záložkou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zodpovedajúcej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farbe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gumičkou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držiakom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pero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S 80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linajkovými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listami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recyklovaného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papiera</a:t>
            </a:r>
            <a:r>
              <a:rPr lang="en-US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9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3510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zákazku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vyrobená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plstená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podložka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pod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myš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s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gumovou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protišmykovou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základňou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Cena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vrátane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sublimačnej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tlače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nezahŕňa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tlačovú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prípravu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2996812" y="9406560"/>
            <a:ext cx="2229092" cy="184916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en-US" sz="1000" dirty="0" err="1"/>
              <a:t>Zákazkovo</a:t>
            </a:r>
            <a:r>
              <a:rPr lang="en-US" sz="1000" dirty="0"/>
              <a:t> </a:t>
            </a:r>
            <a:r>
              <a:rPr lang="en-US" sz="1000" dirty="0" err="1"/>
              <a:t>vyrobený</a:t>
            </a:r>
            <a:r>
              <a:rPr lang="en-US" sz="1000" dirty="0"/>
              <a:t> </a:t>
            </a:r>
            <a:r>
              <a:rPr lang="en-US" sz="1000" dirty="0" err="1"/>
              <a:t>kalendár</a:t>
            </a:r>
            <a:r>
              <a:rPr lang="en-US" sz="1000" dirty="0"/>
              <a:t> zo </a:t>
            </a:r>
            <a:r>
              <a:rPr lang="en-US" sz="1000" dirty="0" err="1"/>
              <a:t>semenného</a:t>
            </a:r>
            <a:r>
              <a:rPr lang="en-US" sz="1000" dirty="0"/>
              <a:t> </a:t>
            </a:r>
            <a:r>
              <a:rPr lang="en-US" sz="1000" dirty="0" err="1"/>
              <a:t>papiera</a:t>
            </a:r>
            <a:r>
              <a:rPr lang="en-US" sz="1000" dirty="0"/>
              <a:t> s </a:t>
            </a:r>
            <a:r>
              <a:rPr lang="en-US" sz="1000" dirty="0" err="1"/>
              <a:t>rôznymi</a:t>
            </a:r>
            <a:r>
              <a:rPr lang="en-US" sz="1000" dirty="0"/>
              <a:t> </a:t>
            </a:r>
            <a:r>
              <a:rPr lang="en-US" sz="1000" dirty="0" err="1"/>
              <a:t>semenami</a:t>
            </a:r>
            <a:r>
              <a:rPr lang="en-US" sz="1000" dirty="0"/>
              <a:t> </a:t>
            </a:r>
            <a:r>
              <a:rPr lang="en-US" sz="1000" dirty="0" err="1"/>
              <a:t>divokých</a:t>
            </a:r>
            <a:r>
              <a:rPr lang="en-US" sz="1000" dirty="0"/>
              <a:t> </a:t>
            </a:r>
            <a:r>
              <a:rPr lang="en-US" sz="1000" dirty="0" err="1"/>
              <a:t>kvetov</a:t>
            </a:r>
            <a:r>
              <a:rPr lang="en-US" sz="1000" dirty="0"/>
              <a:t> s </a:t>
            </a:r>
            <a:r>
              <a:rPr lang="en-US" sz="1000" dirty="0" err="1"/>
              <a:t>nalepovacími</a:t>
            </a:r>
            <a:r>
              <a:rPr lang="en-US" sz="1000" dirty="0"/>
              <a:t> </a:t>
            </a:r>
            <a:r>
              <a:rPr lang="en-US" sz="1000" dirty="0" err="1"/>
              <a:t>poznámkami</a:t>
            </a:r>
            <a:r>
              <a:rPr lang="en-US" sz="1000" dirty="0"/>
              <a:t>. </a:t>
            </a:r>
            <a:r>
              <a:rPr lang="en-US" sz="1000" dirty="0" err="1"/>
              <a:t>Obsahuje</a:t>
            </a:r>
            <a:r>
              <a:rPr lang="en-US" sz="1000" dirty="0"/>
              <a:t> 50 </a:t>
            </a:r>
            <a:r>
              <a:rPr lang="en-US" sz="1000" dirty="0" err="1"/>
              <a:t>listov</a:t>
            </a:r>
            <a:r>
              <a:rPr lang="en-US" sz="1000" dirty="0"/>
              <a:t> </a:t>
            </a:r>
            <a:r>
              <a:rPr lang="en-US" sz="1000" dirty="0" err="1"/>
              <a:t>samolepiacich</a:t>
            </a:r>
            <a:r>
              <a:rPr lang="en-US" sz="1000" dirty="0"/>
              <a:t> </a:t>
            </a:r>
            <a:r>
              <a:rPr lang="en-US" sz="1000" dirty="0" err="1"/>
              <a:t>papierov</a:t>
            </a:r>
            <a:r>
              <a:rPr lang="en-US" sz="1000" dirty="0"/>
              <a:t> z </a:t>
            </a:r>
            <a:r>
              <a:rPr lang="en-US" sz="1000" dirty="0" err="1"/>
              <a:t>recyklovaného</a:t>
            </a:r>
            <a:r>
              <a:rPr lang="en-US" sz="1000" dirty="0"/>
              <a:t> </a:t>
            </a:r>
            <a:r>
              <a:rPr lang="en-US" sz="1000" dirty="0" err="1"/>
              <a:t>papiera</a:t>
            </a:r>
            <a:r>
              <a:rPr lang="en-US" sz="1000" dirty="0"/>
              <a:t> (75×75 mm) a 100 </a:t>
            </a:r>
            <a:r>
              <a:rPr lang="en-US" sz="1000" dirty="0" err="1"/>
              <a:t>plastových</a:t>
            </a:r>
            <a:r>
              <a:rPr lang="en-US" sz="1000" dirty="0"/>
              <a:t> </a:t>
            </a:r>
            <a:r>
              <a:rPr lang="en-US" sz="1000" dirty="0" err="1"/>
              <a:t>fóliových</a:t>
            </a:r>
            <a:r>
              <a:rPr lang="en-US" sz="1000" dirty="0"/>
              <a:t> </a:t>
            </a:r>
            <a:r>
              <a:rPr lang="en-US" sz="1000" dirty="0" err="1"/>
              <a:t>značkovačov</a:t>
            </a:r>
            <a:r>
              <a:rPr lang="en-US" sz="1000" dirty="0"/>
              <a:t> </a:t>
            </a:r>
            <a:r>
              <a:rPr lang="en-US" sz="1000" dirty="0" err="1"/>
              <a:t>stránok</a:t>
            </a:r>
            <a:r>
              <a:rPr lang="en-US" sz="1000" dirty="0"/>
              <a:t> v 5 </a:t>
            </a:r>
            <a:r>
              <a:rPr lang="en-US" sz="1000" dirty="0" err="1"/>
              <a:t>rôznych</a:t>
            </a:r>
            <a:r>
              <a:rPr lang="en-US" sz="1000" dirty="0"/>
              <a:t> </a:t>
            </a:r>
            <a:r>
              <a:rPr lang="en-US" sz="1000" dirty="0" err="1"/>
              <a:t>farbách</a:t>
            </a:r>
            <a:r>
              <a:rPr lang="en-US" sz="1000" dirty="0"/>
              <a:t>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4371</TotalTime>
  <Words>276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2024-09-09T13:36:59Z</dcterms:modified>
  <cp:category/>
</cp:coreProperties>
</file>