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
  </p:notesMasterIdLst>
  <p:sldIdLst>
    <p:sldId id="256" r:id="rId2"/>
  </p:sldIdLst>
  <p:sldSz cx="5759450" cy="16559213"/>
  <p:notesSz cx="6881813" cy="96615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évtelen szakasz" id="{365995DA-00A8-451C-8F2E-9708BBEF129C}">
          <p14:sldIdLst>
            <p14:sldId id="2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684A"/>
    <a:srgbClr val="DEB361"/>
    <a:srgbClr val="304B63"/>
    <a:srgbClr val="C19C6B"/>
    <a:srgbClr val="EBD2A2"/>
    <a:srgbClr val="F0F0F0"/>
    <a:srgbClr val="E7D3A7"/>
    <a:srgbClr val="D7B770"/>
    <a:srgbClr val="B9CAE9"/>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12" autoAdjust="0"/>
    <p:restoredTop sz="96240" autoAdjust="0"/>
  </p:normalViewPr>
  <p:slideViewPr>
    <p:cSldViewPr snapToGrid="0">
      <p:cViewPr>
        <p:scale>
          <a:sx n="87" d="100"/>
          <a:sy n="87" d="100"/>
        </p:scale>
        <p:origin x="3420" y="-4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82913" cy="4841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97313" y="0"/>
            <a:ext cx="2982912" cy="484188"/>
          </a:xfrm>
          <a:prstGeom prst="rect">
            <a:avLst/>
          </a:prstGeom>
        </p:spPr>
        <p:txBody>
          <a:bodyPr vert="horz" lIns="91440" tIns="45720" rIns="91440" bIns="45720" rtlCol="0"/>
          <a:lstStyle>
            <a:lvl1pPr algn="r">
              <a:defRPr sz="1200"/>
            </a:lvl1pPr>
          </a:lstStyle>
          <a:p>
            <a:fld id="{9B7A8BCE-419A-4F3C-9641-21E0156BF8C8}" type="datetimeFigureOut">
              <a:rPr lang="hu-HU" smtClean="0"/>
              <a:t>2024. 09. 09.</a:t>
            </a:fld>
            <a:endParaRPr lang="hu-HU"/>
          </a:p>
        </p:txBody>
      </p:sp>
      <p:sp>
        <p:nvSpPr>
          <p:cNvPr id="4" name="Diakép helye 3"/>
          <p:cNvSpPr>
            <a:spLocks noGrp="1" noRot="1" noChangeAspect="1"/>
          </p:cNvSpPr>
          <p:nvPr>
            <p:ph type="sldImg" idx="2"/>
          </p:nvPr>
        </p:nvSpPr>
        <p:spPr>
          <a:xfrm>
            <a:off x="2874963" y="1208088"/>
            <a:ext cx="1133475" cy="3260725"/>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8975" y="4649788"/>
            <a:ext cx="5505450" cy="38036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9177338"/>
            <a:ext cx="2982913" cy="4841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97313" y="9177338"/>
            <a:ext cx="2982912" cy="484187"/>
          </a:xfrm>
          <a:prstGeom prst="rect">
            <a:avLst/>
          </a:prstGeom>
        </p:spPr>
        <p:txBody>
          <a:bodyPr vert="horz" lIns="91440" tIns="45720" rIns="91440" bIns="45720" rtlCol="0" anchor="b"/>
          <a:lstStyle>
            <a:lvl1pPr algn="r">
              <a:defRPr sz="1200"/>
            </a:lvl1pPr>
          </a:lstStyle>
          <a:p>
            <a:fld id="{6451FA49-56AF-47B8-9250-8337E3C92E0F}" type="slidenum">
              <a:rPr lang="hu-HU" smtClean="0"/>
              <a:t>‹#›</a:t>
            </a:fld>
            <a:endParaRPr lang="hu-HU"/>
          </a:p>
        </p:txBody>
      </p:sp>
    </p:spTree>
    <p:extLst>
      <p:ext uri="{BB962C8B-B14F-4D97-AF65-F5344CB8AC3E}">
        <p14:creationId xmlns:p14="http://schemas.microsoft.com/office/powerpoint/2010/main" val="1441675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6451FA49-56AF-47B8-9250-8337E3C92E0F}" type="slidenum">
              <a:rPr lang="hu-HU" smtClean="0"/>
              <a:t>1</a:t>
            </a:fld>
            <a:endParaRPr lang="hu-HU"/>
          </a:p>
        </p:txBody>
      </p:sp>
    </p:spTree>
    <p:extLst>
      <p:ext uri="{BB962C8B-B14F-4D97-AF65-F5344CB8AC3E}">
        <p14:creationId xmlns:p14="http://schemas.microsoft.com/office/powerpoint/2010/main" val="2153526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431959" y="2710039"/>
            <a:ext cx="4895533" cy="5765059"/>
          </a:xfrm>
        </p:spPr>
        <p:txBody>
          <a:bodyPr anchor="b"/>
          <a:lstStyle>
            <a:lvl1pPr algn="ctr">
              <a:defRPr sz="3779"/>
            </a:lvl1pPr>
          </a:lstStyle>
          <a:p>
            <a:r>
              <a:rPr lang="hu-HU"/>
              <a:t>Mintacím szerkesztése</a:t>
            </a:r>
            <a:endParaRPr lang="en-US" dirty="0"/>
          </a:p>
        </p:txBody>
      </p:sp>
      <p:sp>
        <p:nvSpPr>
          <p:cNvPr id="3" name="Subtitle 2"/>
          <p:cNvSpPr>
            <a:spLocks noGrp="1"/>
          </p:cNvSpPr>
          <p:nvPr>
            <p:ph type="subTitle" idx="1"/>
          </p:nvPr>
        </p:nvSpPr>
        <p:spPr>
          <a:xfrm>
            <a:off x="719931" y="8697421"/>
            <a:ext cx="4319588" cy="3997975"/>
          </a:xfrm>
        </p:spPr>
        <p:txBody>
          <a:bodyPr/>
          <a:lstStyle>
            <a:lvl1pPr marL="0" indent="0" algn="ctr">
              <a:buNone/>
              <a:defRPr sz="1512"/>
            </a:lvl1pPr>
            <a:lvl2pPr marL="287990" indent="0" algn="ctr">
              <a:buNone/>
              <a:defRPr sz="1260"/>
            </a:lvl2pPr>
            <a:lvl3pPr marL="575981" indent="0" algn="ctr">
              <a:buNone/>
              <a:defRPr sz="1134"/>
            </a:lvl3pPr>
            <a:lvl4pPr marL="863971" indent="0" algn="ctr">
              <a:buNone/>
              <a:defRPr sz="1008"/>
            </a:lvl4pPr>
            <a:lvl5pPr marL="1151961" indent="0" algn="ctr">
              <a:buNone/>
              <a:defRPr sz="1008"/>
            </a:lvl5pPr>
            <a:lvl6pPr marL="1439951" indent="0" algn="ctr">
              <a:buNone/>
              <a:defRPr sz="1008"/>
            </a:lvl6pPr>
            <a:lvl7pPr marL="1727942" indent="0" algn="ctr">
              <a:buNone/>
              <a:defRPr sz="1008"/>
            </a:lvl7pPr>
            <a:lvl8pPr marL="2015932" indent="0" algn="ctr">
              <a:buNone/>
              <a:defRPr sz="1008"/>
            </a:lvl8pPr>
            <a:lvl9pPr marL="2303922" indent="0" algn="ctr">
              <a:buNone/>
              <a:defRPr sz="1008"/>
            </a:lvl9pPr>
          </a:lstStyle>
          <a:p>
            <a:r>
              <a:rPr lang="hu-HU"/>
              <a:t>Kattintson ide az alcím mintájának szerkesztéséhez</a:t>
            </a:r>
            <a:endParaRPr lang="en-US" dirty="0"/>
          </a:p>
        </p:txBody>
      </p:sp>
      <p:sp>
        <p:nvSpPr>
          <p:cNvPr id="4" name="Date Placeholder 3"/>
          <p:cNvSpPr>
            <a:spLocks noGrp="1"/>
          </p:cNvSpPr>
          <p:nvPr>
            <p:ph type="dt" sz="half" idx="10"/>
          </p:nvPr>
        </p:nvSpPr>
        <p:spPr/>
        <p:txBody>
          <a:bodyPr/>
          <a:lstStyle/>
          <a:p>
            <a:fld id="{F75E4B7E-9976-4531-AE92-1F7086DE0894}" type="datetimeFigureOut">
              <a:rPr lang="hu-HU" smtClean="0"/>
              <a:t>2024. 09. 09.</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2184529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F75E4B7E-9976-4531-AE92-1F7086DE0894}" type="datetimeFigureOut">
              <a:rPr lang="hu-HU" smtClean="0"/>
              <a:t>2024. 09. 09.</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378616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121607" y="881625"/>
            <a:ext cx="1241881" cy="14033168"/>
          </a:xfrm>
        </p:spPr>
        <p:txBody>
          <a:bodyPr vert="eaVert"/>
          <a:lstStyle/>
          <a:p>
            <a:r>
              <a:rPr lang="hu-HU"/>
              <a:t>Mintacím szerkesztése</a:t>
            </a:r>
            <a:endParaRPr lang="en-US" dirty="0"/>
          </a:p>
        </p:txBody>
      </p:sp>
      <p:sp>
        <p:nvSpPr>
          <p:cNvPr id="3" name="Vertical Text Placeholder 2"/>
          <p:cNvSpPr>
            <a:spLocks noGrp="1"/>
          </p:cNvSpPr>
          <p:nvPr>
            <p:ph type="body" orient="vert" idx="1"/>
          </p:nvPr>
        </p:nvSpPr>
        <p:spPr>
          <a:xfrm>
            <a:off x="395963" y="881625"/>
            <a:ext cx="3653651" cy="1403316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F75E4B7E-9976-4531-AE92-1F7086DE0894}" type="datetimeFigureOut">
              <a:rPr lang="hu-HU" smtClean="0"/>
              <a:t>2024. 09. 09.</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1746387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F75E4B7E-9976-4531-AE92-1F7086DE0894}" type="datetimeFigureOut">
              <a:rPr lang="hu-HU" smtClean="0"/>
              <a:t>2024. 09. 09.</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2514544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392963" y="4128309"/>
            <a:ext cx="4967526" cy="6888171"/>
          </a:xfrm>
        </p:spPr>
        <p:txBody>
          <a:bodyPr anchor="b"/>
          <a:lstStyle>
            <a:lvl1pPr>
              <a:defRPr sz="3779"/>
            </a:lvl1pPr>
          </a:lstStyle>
          <a:p>
            <a:r>
              <a:rPr lang="hu-HU"/>
              <a:t>Mintacím szerkesztése</a:t>
            </a:r>
            <a:endParaRPr lang="en-US" dirty="0"/>
          </a:p>
        </p:txBody>
      </p:sp>
      <p:sp>
        <p:nvSpPr>
          <p:cNvPr id="3" name="Text Placeholder 2"/>
          <p:cNvSpPr>
            <a:spLocks noGrp="1"/>
          </p:cNvSpPr>
          <p:nvPr>
            <p:ph type="body" idx="1"/>
          </p:nvPr>
        </p:nvSpPr>
        <p:spPr>
          <a:xfrm>
            <a:off x="392963" y="11081645"/>
            <a:ext cx="4967526" cy="3622327"/>
          </a:xfrm>
        </p:spPr>
        <p:txBody>
          <a:bodyPr/>
          <a:lstStyle>
            <a:lvl1pPr marL="0" indent="0">
              <a:buNone/>
              <a:defRPr sz="1512">
                <a:solidFill>
                  <a:schemeClr val="tx1"/>
                </a:solidFill>
              </a:defRPr>
            </a:lvl1pPr>
            <a:lvl2pPr marL="287990" indent="0">
              <a:buNone/>
              <a:defRPr sz="1260">
                <a:solidFill>
                  <a:schemeClr val="tx1">
                    <a:tint val="75000"/>
                  </a:schemeClr>
                </a:solidFill>
              </a:defRPr>
            </a:lvl2pPr>
            <a:lvl3pPr marL="575981" indent="0">
              <a:buNone/>
              <a:defRPr sz="1134">
                <a:solidFill>
                  <a:schemeClr val="tx1">
                    <a:tint val="75000"/>
                  </a:schemeClr>
                </a:solidFill>
              </a:defRPr>
            </a:lvl3pPr>
            <a:lvl4pPr marL="863971" indent="0">
              <a:buNone/>
              <a:defRPr sz="1008">
                <a:solidFill>
                  <a:schemeClr val="tx1">
                    <a:tint val="75000"/>
                  </a:schemeClr>
                </a:solidFill>
              </a:defRPr>
            </a:lvl4pPr>
            <a:lvl5pPr marL="1151961" indent="0">
              <a:buNone/>
              <a:defRPr sz="1008">
                <a:solidFill>
                  <a:schemeClr val="tx1">
                    <a:tint val="75000"/>
                  </a:schemeClr>
                </a:solidFill>
              </a:defRPr>
            </a:lvl5pPr>
            <a:lvl6pPr marL="1439951" indent="0">
              <a:buNone/>
              <a:defRPr sz="1008">
                <a:solidFill>
                  <a:schemeClr val="tx1">
                    <a:tint val="75000"/>
                  </a:schemeClr>
                </a:solidFill>
              </a:defRPr>
            </a:lvl6pPr>
            <a:lvl7pPr marL="1727942" indent="0">
              <a:buNone/>
              <a:defRPr sz="1008">
                <a:solidFill>
                  <a:schemeClr val="tx1">
                    <a:tint val="75000"/>
                  </a:schemeClr>
                </a:solidFill>
              </a:defRPr>
            </a:lvl7pPr>
            <a:lvl8pPr marL="2015932" indent="0">
              <a:buNone/>
              <a:defRPr sz="1008">
                <a:solidFill>
                  <a:schemeClr val="tx1">
                    <a:tint val="75000"/>
                  </a:schemeClr>
                </a:solidFill>
              </a:defRPr>
            </a:lvl8pPr>
            <a:lvl9pPr marL="2303922" indent="0">
              <a:buNone/>
              <a:defRPr sz="1008">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F75E4B7E-9976-4531-AE92-1F7086DE0894}" type="datetimeFigureOut">
              <a:rPr lang="hu-HU" smtClean="0"/>
              <a:t>2024. 09. 09.</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2927817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395962" y="4408124"/>
            <a:ext cx="2447766" cy="10506669"/>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2915722" y="4408124"/>
            <a:ext cx="2447766" cy="10506669"/>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F75E4B7E-9976-4531-AE92-1F7086DE0894}" type="datetimeFigureOut">
              <a:rPr lang="hu-HU" smtClean="0"/>
              <a:t>2024. 09. 09.</a:t>
            </a:fld>
            <a:endParaRPr lang="hu-HU"/>
          </a:p>
        </p:txBody>
      </p:sp>
      <p:sp>
        <p:nvSpPr>
          <p:cNvPr id="6" name="Footer Placeholder 5"/>
          <p:cNvSpPr>
            <a:spLocks noGrp="1"/>
          </p:cNvSpPr>
          <p:nvPr>
            <p:ph type="ftr" sz="quarter" idx="11"/>
          </p:nvPr>
        </p:nvSpPr>
        <p:spPr/>
        <p:txBody>
          <a:bodyPr/>
          <a:lstStyle/>
          <a:p>
            <a:endParaRPr lang="hu-HU"/>
          </a:p>
        </p:txBody>
      </p:sp>
      <p:sp>
        <p:nvSpPr>
          <p:cNvPr id="7" name="Slide Number Placeholder 6"/>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3923300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Title 1"/>
          <p:cNvSpPr>
            <a:spLocks noGrp="1"/>
          </p:cNvSpPr>
          <p:nvPr>
            <p:ph type="title"/>
          </p:nvPr>
        </p:nvSpPr>
        <p:spPr>
          <a:xfrm>
            <a:off x="396712" y="881629"/>
            <a:ext cx="4967526" cy="3200682"/>
          </a:xfrm>
        </p:spPr>
        <p:txBody>
          <a:bodyPr/>
          <a:lstStyle/>
          <a:p>
            <a:r>
              <a:rPr lang="hu-HU"/>
              <a:t>Mintacím szerkesztése</a:t>
            </a:r>
            <a:endParaRPr lang="en-US" dirty="0"/>
          </a:p>
        </p:txBody>
      </p:sp>
      <p:sp>
        <p:nvSpPr>
          <p:cNvPr id="3" name="Text Placeholder 2"/>
          <p:cNvSpPr>
            <a:spLocks noGrp="1"/>
          </p:cNvSpPr>
          <p:nvPr>
            <p:ph type="body" idx="1"/>
          </p:nvPr>
        </p:nvSpPr>
        <p:spPr>
          <a:xfrm>
            <a:off x="396713" y="4059308"/>
            <a:ext cx="2436517" cy="1989404"/>
          </a:xfrm>
        </p:spPr>
        <p:txBody>
          <a:bodyPr anchor="b"/>
          <a:lstStyle>
            <a:lvl1pPr marL="0" indent="0">
              <a:buNone/>
              <a:defRPr sz="1512" b="1"/>
            </a:lvl1pPr>
            <a:lvl2pPr marL="287990" indent="0">
              <a:buNone/>
              <a:defRPr sz="1260" b="1"/>
            </a:lvl2pPr>
            <a:lvl3pPr marL="575981" indent="0">
              <a:buNone/>
              <a:defRPr sz="1134" b="1"/>
            </a:lvl3pPr>
            <a:lvl4pPr marL="863971" indent="0">
              <a:buNone/>
              <a:defRPr sz="1008" b="1"/>
            </a:lvl4pPr>
            <a:lvl5pPr marL="1151961" indent="0">
              <a:buNone/>
              <a:defRPr sz="1008" b="1"/>
            </a:lvl5pPr>
            <a:lvl6pPr marL="1439951" indent="0">
              <a:buNone/>
              <a:defRPr sz="1008" b="1"/>
            </a:lvl6pPr>
            <a:lvl7pPr marL="1727942" indent="0">
              <a:buNone/>
              <a:defRPr sz="1008" b="1"/>
            </a:lvl7pPr>
            <a:lvl8pPr marL="2015932" indent="0">
              <a:buNone/>
              <a:defRPr sz="1008" b="1"/>
            </a:lvl8pPr>
            <a:lvl9pPr marL="2303922" indent="0">
              <a:buNone/>
              <a:defRPr sz="1008" b="1"/>
            </a:lvl9pPr>
          </a:lstStyle>
          <a:p>
            <a:pPr lvl="0"/>
            <a:r>
              <a:rPr lang="hu-HU"/>
              <a:t>Mintaszöveg szerkesztése</a:t>
            </a:r>
          </a:p>
        </p:txBody>
      </p:sp>
      <p:sp>
        <p:nvSpPr>
          <p:cNvPr id="4" name="Content Placeholder 3"/>
          <p:cNvSpPr>
            <a:spLocks noGrp="1"/>
          </p:cNvSpPr>
          <p:nvPr>
            <p:ph sz="half" idx="2"/>
          </p:nvPr>
        </p:nvSpPr>
        <p:spPr>
          <a:xfrm>
            <a:off x="396713" y="6048713"/>
            <a:ext cx="2436517" cy="8896745"/>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2915722" y="4059308"/>
            <a:ext cx="2448516" cy="1989404"/>
          </a:xfrm>
        </p:spPr>
        <p:txBody>
          <a:bodyPr anchor="b"/>
          <a:lstStyle>
            <a:lvl1pPr marL="0" indent="0">
              <a:buNone/>
              <a:defRPr sz="1512" b="1"/>
            </a:lvl1pPr>
            <a:lvl2pPr marL="287990" indent="0">
              <a:buNone/>
              <a:defRPr sz="1260" b="1"/>
            </a:lvl2pPr>
            <a:lvl3pPr marL="575981" indent="0">
              <a:buNone/>
              <a:defRPr sz="1134" b="1"/>
            </a:lvl3pPr>
            <a:lvl4pPr marL="863971" indent="0">
              <a:buNone/>
              <a:defRPr sz="1008" b="1"/>
            </a:lvl4pPr>
            <a:lvl5pPr marL="1151961" indent="0">
              <a:buNone/>
              <a:defRPr sz="1008" b="1"/>
            </a:lvl5pPr>
            <a:lvl6pPr marL="1439951" indent="0">
              <a:buNone/>
              <a:defRPr sz="1008" b="1"/>
            </a:lvl6pPr>
            <a:lvl7pPr marL="1727942" indent="0">
              <a:buNone/>
              <a:defRPr sz="1008" b="1"/>
            </a:lvl7pPr>
            <a:lvl8pPr marL="2015932" indent="0">
              <a:buNone/>
              <a:defRPr sz="1008" b="1"/>
            </a:lvl8pPr>
            <a:lvl9pPr marL="2303922" indent="0">
              <a:buNone/>
              <a:defRPr sz="1008" b="1"/>
            </a:lvl9pPr>
          </a:lstStyle>
          <a:p>
            <a:pPr lvl="0"/>
            <a:r>
              <a:rPr lang="hu-HU"/>
              <a:t>Mintaszöveg szerkesztése</a:t>
            </a:r>
          </a:p>
        </p:txBody>
      </p:sp>
      <p:sp>
        <p:nvSpPr>
          <p:cNvPr id="6" name="Content Placeholder 5"/>
          <p:cNvSpPr>
            <a:spLocks noGrp="1"/>
          </p:cNvSpPr>
          <p:nvPr>
            <p:ph sz="quarter" idx="4"/>
          </p:nvPr>
        </p:nvSpPr>
        <p:spPr>
          <a:xfrm>
            <a:off x="2915722" y="6048713"/>
            <a:ext cx="2448516" cy="8896745"/>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F75E4B7E-9976-4531-AE92-1F7086DE0894}" type="datetimeFigureOut">
              <a:rPr lang="hu-HU" smtClean="0"/>
              <a:t>2024. 09. 09.</a:t>
            </a:fld>
            <a:endParaRPr lang="hu-HU"/>
          </a:p>
        </p:txBody>
      </p:sp>
      <p:sp>
        <p:nvSpPr>
          <p:cNvPr id="8" name="Footer Placeholder 7"/>
          <p:cNvSpPr>
            <a:spLocks noGrp="1"/>
          </p:cNvSpPr>
          <p:nvPr>
            <p:ph type="ftr" sz="quarter" idx="11"/>
          </p:nvPr>
        </p:nvSpPr>
        <p:spPr/>
        <p:txBody>
          <a:bodyPr/>
          <a:lstStyle/>
          <a:p>
            <a:endParaRPr lang="hu-HU"/>
          </a:p>
        </p:txBody>
      </p:sp>
      <p:sp>
        <p:nvSpPr>
          <p:cNvPr id="9" name="Slide Number Placeholder 8"/>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3941016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Date Placeholder 2"/>
          <p:cNvSpPr>
            <a:spLocks noGrp="1"/>
          </p:cNvSpPr>
          <p:nvPr>
            <p:ph type="dt" sz="half" idx="10"/>
          </p:nvPr>
        </p:nvSpPr>
        <p:spPr/>
        <p:txBody>
          <a:bodyPr/>
          <a:lstStyle/>
          <a:p>
            <a:fld id="{F75E4B7E-9976-4531-AE92-1F7086DE0894}" type="datetimeFigureOut">
              <a:rPr lang="hu-HU" smtClean="0"/>
              <a:t>2024. 09. 09.</a:t>
            </a:fld>
            <a:endParaRPr lang="hu-HU"/>
          </a:p>
        </p:txBody>
      </p:sp>
      <p:sp>
        <p:nvSpPr>
          <p:cNvPr id="4" name="Footer Placeholder 3"/>
          <p:cNvSpPr>
            <a:spLocks noGrp="1"/>
          </p:cNvSpPr>
          <p:nvPr>
            <p:ph type="ftr" sz="quarter" idx="11"/>
          </p:nvPr>
        </p:nvSpPr>
        <p:spPr/>
        <p:txBody>
          <a:bodyPr/>
          <a:lstStyle/>
          <a:p>
            <a:endParaRPr lang="hu-HU"/>
          </a:p>
        </p:txBody>
      </p:sp>
      <p:sp>
        <p:nvSpPr>
          <p:cNvPr id="5" name="Slide Number Placeholder 4"/>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1281772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E4B7E-9976-4531-AE92-1F7086DE0894}" type="datetimeFigureOut">
              <a:rPr lang="hu-HU" smtClean="0"/>
              <a:t>2024. 09. 09.</a:t>
            </a:fld>
            <a:endParaRPr lang="hu-HU"/>
          </a:p>
        </p:txBody>
      </p:sp>
      <p:sp>
        <p:nvSpPr>
          <p:cNvPr id="3" name="Footer Placeholder 2"/>
          <p:cNvSpPr>
            <a:spLocks noGrp="1"/>
          </p:cNvSpPr>
          <p:nvPr>
            <p:ph type="ftr" sz="quarter" idx="11"/>
          </p:nvPr>
        </p:nvSpPr>
        <p:spPr/>
        <p:txBody>
          <a:bodyPr/>
          <a:lstStyle/>
          <a:p>
            <a:endParaRPr lang="hu-HU"/>
          </a:p>
        </p:txBody>
      </p:sp>
      <p:sp>
        <p:nvSpPr>
          <p:cNvPr id="4" name="Slide Number Placeholder 3"/>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865755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396712" y="1103948"/>
            <a:ext cx="1857573" cy="3863816"/>
          </a:xfrm>
        </p:spPr>
        <p:txBody>
          <a:bodyPr anchor="b"/>
          <a:lstStyle>
            <a:lvl1pPr>
              <a:defRPr sz="2016"/>
            </a:lvl1pPr>
          </a:lstStyle>
          <a:p>
            <a:r>
              <a:rPr lang="hu-HU"/>
              <a:t>Mintacím szerkesztése</a:t>
            </a:r>
            <a:endParaRPr lang="en-US" dirty="0"/>
          </a:p>
        </p:txBody>
      </p:sp>
      <p:sp>
        <p:nvSpPr>
          <p:cNvPr id="3" name="Content Placeholder 2"/>
          <p:cNvSpPr>
            <a:spLocks noGrp="1"/>
          </p:cNvSpPr>
          <p:nvPr>
            <p:ph idx="1"/>
          </p:nvPr>
        </p:nvSpPr>
        <p:spPr>
          <a:xfrm>
            <a:off x="2448516" y="2384224"/>
            <a:ext cx="2915722" cy="11767774"/>
          </a:xfrm>
        </p:spPr>
        <p:txBody>
          <a:bodyPr/>
          <a:lstStyle>
            <a:lvl1pPr>
              <a:defRPr sz="2016"/>
            </a:lvl1pPr>
            <a:lvl2pPr>
              <a:defRPr sz="1764"/>
            </a:lvl2pPr>
            <a:lvl3pPr>
              <a:defRPr sz="1512"/>
            </a:lvl3pPr>
            <a:lvl4pPr>
              <a:defRPr sz="1260"/>
            </a:lvl4pPr>
            <a:lvl5pPr>
              <a:defRPr sz="1260"/>
            </a:lvl5pPr>
            <a:lvl6pPr>
              <a:defRPr sz="1260"/>
            </a:lvl6pPr>
            <a:lvl7pPr>
              <a:defRPr sz="1260"/>
            </a:lvl7pPr>
            <a:lvl8pPr>
              <a:defRPr sz="1260"/>
            </a:lvl8pPr>
            <a:lvl9pPr>
              <a:defRPr sz="126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396712" y="4967764"/>
            <a:ext cx="1857573" cy="9203397"/>
          </a:xfrm>
        </p:spPr>
        <p:txBody>
          <a:bodyPr/>
          <a:lstStyle>
            <a:lvl1pPr marL="0" indent="0">
              <a:buNone/>
              <a:defRPr sz="1008"/>
            </a:lvl1pPr>
            <a:lvl2pPr marL="287990" indent="0">
              <a:buNone/>
              <a:defRPr sz="882"/>
            </a:lvl2pPr>
            <a:lvl3pPr marL="575981" indent="0">
              <a:buNone/>
              <a:defRPr sz="756"/>
            </a:lvl3pPr>
            <a:lvl4pPr marL="863971" indent="0">
              <a:buNone/>
              <a:defRPr sz="630"/>
            </a:lvl4pPr>
            <a:lvl5pPr marL="1151961" indent="0">
              <a:buNone/>
              <a:defRPr sz="630"/>
            </a:lvl5pPr>
            <a:lvl6pPr marL="1439951" indent="0">
              <a:buNone/>
              <a:defRPr sz="630"/>
            </a:lvl6pPr>
            <a:lvl7pPr marL="1727942" indent="0">
              <a:buNone/>
              <a:defRPr sz="630"/>
            </a:lvl7pPr>
            <a:lvl8pPr marL="2015932" indent="0">
              <a:buNone/>
              <a:defRPr sz="630"/>
            </a:lvl8pPr>
            <a:lvl9pPr marL="2303922" indent="0">
              <a:buNone/>
              <a:defRPr sz="630"/>
            </a:lvl9pPr>
          </a:lstStyle>
          <a:p>
            <a:pPr lvl="0"/>
            <a:r>
              <a:rPr lang="hu-HU"/>
              <a:t>Mintaszöveg szerkesztése</a:t>
            </a:r>
          </a:p>
        </p:txBody>
      </p:sp>
      <p:sp>
        <p:nvSpPr>
          <p:cNvPr id="5" name="Date Placeholder 4"/>
          <p:cNvSpPr>
            <a:spLocks noGrp="1"/>
          </p:cNvSpPr>
          <p:nvPr>
            <p:ph type="dt" sz="half" idx="10"/>
          </p:nvPr>
        </p:nvSpPr>
        <p:spPr/>
        <p:txBody>
          <a:bodyPr/>
          <a:lstStyle/>
          <a:p>
            <a:fld id="{F75E4B7E-9976-4531-AE92-1F7086DE0894}" type="datetimeFigureOut">
              <a:rPr lang="hu-HU" smtClean="0"/>
              <a:t>2024. 09. 09.</a:t>
            </a:fld>
            <a:endParaRPr lang="hu-HU"/>
          </a:p>
        </p:txBody>
      </p:sp>
      <p:sp>
        <p:nvSpPr>
          <p:cNvPr id="6" name="Footer Placeholder 5"/>
          <p:cNvSpPr>
            <a:spLocks noGrp="1"/>
          </p:cNvSpPr>
          <p:nvPr>
            <p:ph type="ftr" sz="quarter" idx="11"/>
          </p:nvPr>
        </p:nvSpPr>
        <p:spPr/>
        <p:txBody>
          <a:bodyPr/>
          <a:lstStyle/>
          <a:p>
            <a:endParaRPr lang="hu-HU"/>
          </a:p>
        </p:txBody>
      </p:sp>
      <p:sp>
        <p:nvSpPr>
          <p:cNvPr id="7" name="Slide Number Placeholder 6"/>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876067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396712" y="1103948"/>
            <a:ext cx="1857573" cy="3863816"/>
          </a:xfrm>
        </p:spPr>
        <p:txBody>
          <a:bodyPr anchor="b"/>
          <a:lstStyle>
            <a:lvl1pPr>
              <a:defRPr sz="2016"/>
            </a:lvl1pPr>
          </a:lstStyle>
          <a:p>
            <a:r>
              <a:rPr lang="hu-HU"/>
              <a:t>Mintacím szerkesztése</a:t>
            </a:r>
            <a:endParaRPr lang="en-US" dirty="0"/>
          </a:p>
        </p:txBody>
      </p:sp>
      <p:sp>
        <p:nvSpPr>
          <p:cNvPr id="3" name="Picture Placeholder 2"/>
          <p:cNvSpPr>
            <a:spLocks noGrp="1" noChangeAspect="1"/>
          </p:cNvSpPr>
          <p:nvPr>
            <p:ph type="pic" idx="1"/>
          </p:nvPr>
        </p:nvSpPr>
        <p:spPr>
          <a:xfrm>
            <a:off x="2448516" y="2384224"/>
            <a:ext cx="2915722" cy="11767774"/>
          </a:xfrm>
        </p:spPr>
        <p:txBody>
          <a:bodyPr anchor="t"/>
          <a:lstStyle>
            <a:lvl1pPr marL="0" indent="0">
              <a:buNone/>
              <a:defRPr sz="2016"/>
            </a:lvl1pPr>
            <a:lvl2pPr marL="287990" indent="0">
              <a:buNone/>
              <a:defRPr sz="1764"/>
            </a:lvl2pPr>
            <a:lvl3pPr marL="575981" indent="0">
              <a:buNone/>
              <a:defRPr sz="1512"/>
            </a:lvl3pPr>
            <a:lvl4pPr marL="863971" indent="0">
              <a:buNone/>
              <a:defRPr sz="1260"/>
            </a:lvl4pPr>
            <a:lvl5pPr marL="1151961" indent="0">
              <a:buNone/>
              <a:defRPr sz="1260"/>
            </a:lvl5pPr>
            <a:lvl6pPr marL="1439951" indent="0">
              <a:buNone/>
              <a:defRPr sz="1260"/>
            </a:lvl6pPr>
            <a:lvl7pPr marL="1727942" indent="0">
              <a:buNone/>
              <a:defRPr sz="1260"/>
            </a:lvl7pPr>
            <a:lvl8pPr marL="2015932" indent="0">
              <a:buNone/>
              <a:defRPr sz="1260"/>
            </a:lvl8pPr>
            <a:lvl9pPr marL="2303922" indent="0">
              <a:buNone/>
              <a:defRPr sz="1260"/>
            </a:lvl9pPr>
          </a:lstStyle>
          <a:p>
            <a:r>
              <a:rPr lang="hu-HU"/>
              <a:t>Kép beszúrásához kattintson az ikonra</a:t>
            </a:r>
            <a:endParaRPr lang="en-US" dirty="0"/>
          </a:p>
        </p:txBody>
      </p:sp>
      <p:sp>
        <p:nvSpPr>
          <p:cNvPr id="4" name="Text Placeholder 3"/>
          <p:cNvSpPr>
            <a:spLocks noGrp="1"/>
          </p:cNvSpPr>
          <p:nvPr>
            <p:ph type="body" sz="half" idx="2"/>
          </p:nvPr>
        </p:nvSpPr>
        <p:spPr>
          <a:xfrm>
            <a:off x="396712" y="4967764"/>
            <a:ext cx="1857573" cy="9203397"/>
          </a:xfrm>
        </p:spPr>
        <p:txBody>
          <a:bodyPr/>
          <a:lstStyle>
            <a:lvl1pPr marL="0" indent="0">
              <a:buNone/>
              <a:defRPr sz="1008"/>
            </a:lvl1pPr>
            <a:lvl2pPr marL="287990" indent="0">
              <a:buNone/>
              <a:defRPr sz="882"/>
            </a:lvl2pPr>
            <a:lvl3pPr marL="575981" indent="0">
              <a:buNone/>
              <a:defRPr sz="756"/>
            </a:lvl3pPr>
            <a:lvl4pPr marL="863971" indent="0">
              <a:buNone/>
              <a:defRPr sz="630"/>
            </a:lvl4pPr>
            <a:lvl5pPr marL="1151961" indent="0">
              <a:buNone/>
              <a:defRPr sz="630"/>
            </a:lvl5pPr>
            <a:lvl6pPr marL="1439951" indent="0">
              <a:buNone/>
              <a:defRPr sz="630"/>
            </a:lvl6pPr>
            <a:lvl7pPr marL="1727942" indent="0">
              <a:buNone/>
              <a:defRPr sz="630"/>
            </a:lvl7pPr>
            <a:lvl8pPr marL="2015932" indent="0">
              <a:buNone/>
              <a:defRPr sz="630"/>
            </a:lvl8pPr>
            <a:lvl9pPr marL="2303922" indent="0">
              <a:buNone/>
              <a:defRPr sz="630"/>
            </a:lvl9pPr>
          </a:lstStyle>
          <a:p>
            <a:pPr lvl="0"/>
            <a:r>
              <a:rPr lang="hu-HU"/>
              <a:t>Mintaszöveg szerkesztése</a:t>
            </a:r>
          </a:p>
        </p:txBody>
      </p:sp>
      <p:sp>
        <p:nvSpPr>
          <p:cNvPr id="5" name="Date Placeholder 4"/>
          <p:cNvSpPr>
            <a:spLocks noGrp="1"/>
          </p:cNvSpPr>
          <p:nvPr>
            <p:ph type="dt" sz="half" idx="10"/>
          </p:nvPr>
        </p:nvSpPr>
        <p:spPr/>
        <p:txBody>
          <a:bodyPr/>
          <a:lstStyle/>
          <a:p>
            <a:fld id="{F75E4B7E-9976-4531-AE92-1F7086DE0894}" type="datetimeFigureOut">
              <a:rPr lang="hu-HU" smtClean="0"/>
              <a:t>2024. 09. 09.</a:t>
            </a:fld>
            <a:endParaRPr lang="hu-HU"/>
          </a:p>
        </p:txBody>
      </p:sp>
      <p:sp>
        <p:nvSpPr>
          <p:cNvPr id="6" name="Footer Placeholder 5"/>
          <p:cNvSpPr>
            <a:spLocks noGrp="1"/>
          </p:cNvSpPr>
          <p:nvPr>
            <p:ph type="ftr" sz="quarter" idx="11"/>
          </p:nvPr>
        </p:nvSpPr>
        <p:spPr/>
        <p:txBody>
          <a:bodyPr/>
          <a:lstStyle/>
          <a:p>
            <a:endParaRPr lang="hu-HU"/>
          </a:p>
        </p:txBody>
      </p:sp>
      <p:sp>
        <p:nvSpPr>
          <p:cNvPr id="7" name="Slide Number Placeholder 6"/>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1947782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962" y="881629"/>
            <a:ext cx="4967526" cy="3200682"/>
          </a:xfrm>
          <a:prstGeom prst="rect">
            <a:avLst/>
          </a:prstGeom>
        </p:spPr>
        <p:txBody>
          <a:bodyPr vert="horz" lIns="91440" tIns="45720" rIns="91440" bIns="45720" rtlCol="0" anchor="ctr">
            <a:normAutofit/>
          </a:bodyPr>
          <a:lstStyle/>
          <a:p>
            <a:r>
              <a:rPr lang="hu-HU"/>
              <a:t>Mintacím szerkesztése</a:t>
            </a:r>
            <a:endParaRPr lang="en-US" dirty="0"/>
          </a:p>
        </p:txBody>
      </p:sp>
      <p:sp>
        <p:nvSpPr>
          <p:cNvPr id="3" name="Text Placeholder 2"/>
          <p:cNvSpPr>
            <a:spLocks noGrp="1"/>
          </p:cNvSpPr>
          <p:nvPr>
            <p:ph type="body" idx="1"/>
          </p:nvPr>
        </p:nvSpPr>
        <p:spPr>
          <a:xfrm>
            <a:off x="395962" y="4408124"/>
            <a:ext cx="4967526" cy="10506669"/>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a:off x="395962" y="15347941"/>
            <a:ext cx="1295876" cy="881625"/>
          </a:xfrm>
          <a:prstGeom prst="rect">
            <a:avLst/>
          </a:prstGeom>
        </p:spPr>
        <p:txBody>
          <a:bodyPr vert="horz" lIns="91440" tIns="45720" rIns="91440" bIns="45720" rtlCol="0" anchor="ctr"/>
          <a:lstStyle>
            <a:lvl1pPr algn="l">
              <a:defRPr sz="756">
                <a:solidFill>
                  <a:schemeClr val="tx1">
                    <a:tint val="75000"/>
                  </a:schemeClr>
                </a:solidFill>
              </a:defRPr>
            </a:lvl1pPr>
          </a:lstStyle>
          <a:p>
            <a:fld id="{F75E4B7E-9976-4531-AE92-1F7086DE0894}" type="datetimeFigureOut">
              <a:rPr lang="hu-HU" smtClean="0"/>
              <a:t>2024. 09. 09.</a:t>
            </a:fld>
            <a:endParaRPr lang="hu-HU"/>
          </a:p>
        </p:txBody>
      </p:sp>
      <p:sp>
        <p:nvSpPr>
          <p:cNvPr id="5" name="Footer Placeholder 4"/>
          <p:cNvSpPr>
            <a:spLocks noGrp="1"/>
          </p:cNvSpPr>
          <p:nvPr>
            <p:ph type="ftr" sz="quarter" idx="3"/>
          </p:nvPr>
        </p:nvSpPr>
        <p:spPr>
          <a:xfrm>
            <a:off x="1907818" y="15347941"/>
            <a:ext cx="1943814" cy="881625"/>
          </a:xfrm>
          <a:prstGeom prst="rect">
            <a:avLst/>
          </a:prstGeom>
        </p:spPr>
        <p:txBody>
          <a:bodyPr vert="horz" lIns="91440" tIns="45720" rIns="91440" bIns="45720" rtlCol="0" anchor="ctr"/>
          <a:lstStyle>
            <a:lvl1pPr algn="ctr">
              <a:defRPr sz="756">
                <a:solidFill>
                  <a:schemeClr val="tx1">
                    <a:tint val="75000"/>
                  </a:schemeClr>
                </a:solidFill>
              </a:defRPr>
            </a:lvl1pPr>
          </a:lstStyle>
          <a:p>
            <a:endParaRPr lang="hu-HU"/>
          </a:p>
        </p:txBody>
      </p:sp>
      <p:sp>
        <p:nvSpPr>
          <p:cNvPr id="6" name="Slide Number Placeholder 5"/>
          <p:cNvSpPr>
            <a:spLocks noGrp="1"/>
          </p:cNvSpPr>
          <p:nvPr>
            <p:ph type="sldNum" sz="quarter" idx="4"/>
          </p:nvPr>
        </p:nvSpPr>
        <p:spPr>
          <a:xfrm>
            <a:off x="4067612" y="15347941"/>
            <a:ext cx="1295876" cy="881625"/>
          </a:xfrm>
          <a:prstGeom prst="rect">
            <a:avLst/>
          </a:prstGeom>
        </p:spPr>
        <p:txBody>
          <a:bodyPr vert="horz" lIns="91440" tIns="45720" rIns="91440" bIns="45720" rtlCol="0" anchor="ctr"/>
          <a:lstStyle>
            <a:lvl1pPr algn="r">
              <a:defRPr sz="756">
                <a:solidFill>
                  <a:schemeClr val="tx1">
                    <a:tint val="75000"/>
                  </a:schemeClr>
                </a:solidFill>
              </a:defRPr>
            </a:lvl1pPr>
          </a:lstStyle>
          <a:p>
            <a:fld id="{C6D0DFD3-CCC3-4E8A-92F3-DE64AAB6B19E}" type="slidenum">
              <a:rPr lang="hu-HU" smtClean="0"/>
              <a:t>‹#›</a:t>
            </a:fld>
            <a:endParaRPr lang="hu-HU"/>
          </a:p>
        </p:txBody>
      </p:sp>
    </p:spTree>
    <p:extLst>
      <p:ext uri="{BB962C8B-B14F-4D97-AF65-F5344CB8AC3E}">
        <p14:creationId xmlns:p14="http://schemas.microsoft.com/office/powerpoint/2010/main" val="595704535"/>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575981" rtl="0" eaLnBrk="1" latinLnBrk="0" hangingPunct="1">
        <a:lnSpc>
          <a:spcPct val="90000"/>
        </a:lnSpc>
        <a:spcBef>
          <a:spcPct val="0"/>
        </a:spcBef>
        <a:buNone/>
        <a:defRPr sz="2772" kern="1200">
          <a:solidFill>
            <a:schemeClr val="tx1"/>
          </a:solidFill>
          <a:latin typeface="+mj-lt"/>
          <a:ea typeface="+mj-ea"/>
          <a:cs typeface="+mj-cs"/>
        </a:defRPr>
      </a:lvl1pPr>
    </p:titleStyle>
    <p:bodyStyle>
      <a:lvl1pPr marL="143995" indent="-143995" algn="l" defTabSz="575981" rtl="0" eaLnBrk="1" latinLnBrk="0" hangingPunct="1">
        <a:lnSpc>
          <a:spcPct val="90000"/>
        </a:lnSpc>
        <a:spcBef>
          <a:spcPts val="630"/>
        </a:spcBef>
        <a:buFont typeface="Arial" panose="020B0604020202020204" pitchFamily="34" charset="0"/>
        <a:buChar char="•"/>
        <a:defRPr sz="1764" kern="1200">
          <a:solidFill>
            <a:schemeClr val="tx1"/>
          </a:solidFill>
          <a:latin typeface="+mn-lt"/>
          <a:ea typeface="+mn-ea"/>
          <a:cs typeface="+mn-cs"/>
        </a:defRPr>
      </a:lvl1pPr>
      <a:lvl2pPr marL="431985" indent="-143995" algn="l" defTabSz="575981" rtl="0" eaLnBrk="1" latinLnBrk="0" hangingPunct="1">
        <a:lnSpc>
          <a:spcPct val="90000"/>
        </a:lnSpc>
        <a:spcBef>
          <a:spcPts val="315"/>
        </a:spcBef>
        <a:buFont typeface="Arial" panose="020B0604020202020204" pitchFamily="34" charset="0"/>
        <a:buChar char="•"/>
        <a:defRPr sz="1512" kern="1200">
          <a:solidFill>
            <a:schemeClr val="tx1"/>
          </a:solidFill>
          <a:latin typeface="+mn-lt"/>
          <a:ea typeface="+mn-ea"/>
          <a:cs typeface="+mn-cs"/>
        </a:defRPr>
      </a:lvl2pPr>
      <a:lvl3pPr marL="719976" indent="-143995" algn="l" defTabSz="575981" rtl="0" eaLnBrk="1" latinLnBrk="0" hangingPunct="1">
        <a:lnSpc>
          <a:spcPct val="90000"/>
        </a:lnSpc>
        <a:spcBef>
          <a:spcPts val="315"/>
        </a:spcBef>
        <a:buFont typeface="Arial" panose="020B0604020202020204" pitchFamily="34" charset="0"/>
        <a:buChar char="•"/>
        <a:defRPr sz="1260" kern="1200">
          <a:solidFill>
            <a:schemeClr val="tx1"/>
          </a:solidFill>
          <a:latin typeface="+mn-lt"/>
          <a:ea typeface="+mn-ea"/>
          <a:cs typeface="+mn-cs"/>
        </a:defRPr>
      </a:lvl3pPr>
      <a:lvl4pPr marL="1007966"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4pPr>
      <a:lvl5pPr marL="1295956"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5pPr>
      <a:lvl6pPr marL="1583947"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6pPr>
      <a:lvl7pPr marL="1871937"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7pPr>
      <a:lvl8pPr marL="2159927"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8pPr>
      <a:lvl9pPr marL="2447917"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9pPr>
    </p:bodyStyle>
    <p:otherStyle>
      <a:defPPr>
        <a:defRPr lang="en-US"/>
      </a:defPPr>
      <a:lvl1pPr marL="0" algn="l" defTabSz="575981" rtl="0" eaLnBrk="1" latinLnBrk="0" hangingPunct="1">
        <a:defRPr sz="1134" kern="1200">
          <a:solidFill>
            <a:schemeClr val="tx1"/>
          </a:solidFill>
          <a:latin typeface="+mn-lt"/>
          <a:ea typeface="+mn-ea"/>
          <a:cs typeface="+mn-cs"/>
        </a:defRPr>
      </a:lvl1pPr>
      <a:lvl2pPr marL="287990" algn="l" defTabSz="575981" rtl="0" eaLnBrk="1" latinLnBrk="0" hangingPunct="1">
        <a:defRPr sz="1134" kern="1200">
          <a:solidFill>
            <a:schemeClr val="tx1"/>
          </a:solidFill>
          <a:latin typeface="+mn-lt"/>
          <a:ea typeface="+mn-ea"/>
          <a:cs typeface="+mn-cs"/>
        </a:defRPr>
      </a:lvl2pPr>
      <a:lvl3pPr marL="575981" algn="l" defTabSz="575981" rtl="0" eaLnBrk="1" latinLnBrk="0" hangingPunct="1">
        <a:defRPr sz="1134" kern="1200">
          <a:solidFill>
            <a:schemeClr val="tx1"/>
          </a:solidFill>
          <a:latin typeface="+mn-lt"/>
          <a:ea typeface="+mn-ea"/>
          <a:cs typeface="+mn-cs"/>
        </a:defRPr>
      </a:lvl3pPr>
      <a:lvl4pPr marL="863971" algn="l" defTabSz="575981" rtl="0" eaLnBrk="1" latinLnBrk="0" hangingPunct="1">
        <a:defRPr sz="1134" kern="1200">
          <a:solidFill>
            <a:schemeClr val="tx1"/>
          </a:solidFill>
          <a:latin typeface="+mn-lt"/>
          <a:ea typeface="+mn-ea"/>
          <a:cs typeface="+mn-cs"/>
        </a:defRPr>
      </a:lvl4pPr>
      <a:lvl5pPr marL="1151961" algn="l" defTabSz="575981" rtl="0" eaLnBrk="1" latinLnBrk="0" hangingPunct="1">
        <a:defRPr sz="1134" kern="1200">
          <a:solidFill>
            <a:schemeClr val="tx1"/>
          </a:solidFill>
          <a:latin typeface="+mn-lt"/>
          <a:ea typeface="+mn-ea"/>
          <a:cs typeface="+mn-cs"/>
        </a:defRPr>
      </a:lvl5pPr>
      <a:lvl6pPr marL="1439951" algn="l" defTabSz="575981" rtl="0" eaLnBrk="1" latinLnBrk="0" hangingPunct="1">
        <a:defRPr sz="1134" kern="1200">
          <a:solidFill>
            <a:schemeClr val="tx1"/>
          </a:solidFill>
          <a:latin typeface="+mn-lt"/>
          <a:ea typeface="+mn-ea"/>
          <a:cs typeface="+mn-cs"/>
        </a:defRPr>
      </a:lvl6pPr>
      <a:lvl7pPr marL="1727942" algn="l" defTabSz="575981" rtl="0" eaLnBrk="1" latinLnBrk="0" hangingPunct="1">
        <a:defRPr sz="1134" kern="1200">
          <a:solidFill>
            <a:schemeClr val="tx1"/>
          </a:solidFill>
          <a:latin typeface="+mn-lt"/>
          <a:ea typeface="+mn-ea"/>
          <a:cs typeface="+mn-cs"/>
        </a:defRPr>
      </a:lvl7pPr>
      <a:lvl8pPr marL="2015932" algn="l" defTabSz="575981" rtl="0" eaLnBrk="1" latinLnBrk="0" hangingPunct="1">
        <a:defRPr sz="1134" kern="1200">
          <a:solidFill>
            <a:schemeClr val="tx1"/>
          </a:solidFill>
          <a:latin typeface="+mn-lt"/>
          <a:ea typeface="+mn-ea"/>
          <a:cs typeface="+mn-cs"/>
        </a:defRPr>
      </a:lvl8pPr>
      <a:lvl9pPr marL="2303922" algn="l" defTabSz="575981" rtl="0" eaLnBrk="1" latinLnBrk="0" hangingPunct="1">
        <a:defRPr sz="113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jpg"/><Relationship Id="rId7" Type="http://schemas.openxmlformats.org/officeDocument/2006/relationships/image" Target="../media/image4.jpg"/><Relationship Id="rId12"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writeyourwebsitehere.com/" TargetMode="External"/><Relationship Id="rId11" Type="http://schemas.openxmlformats.org/officeDocument/2006/relationships/image" Target="../media/image8.jpg"/><Relationship Id="rId5" Type="http://schemas.openxmlformats.org/officeDocument/2006/relationships/image" Target="../media/image3.wmf"/><Relationship Id="rId10" Type="http://schemas.openxmlformats.org/officeDocument/2006/relationships/image" Target="../media/image7.jpg"/><Relationship Id="rId4" Type="http://schemas.openxmlformats.org/officeDocument/2006/relationships/image" Target="../media/image2.jpg"/><Relationship Id="rId9"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Kép 13">
            <a:extLst>
              <a:ext uri="{FF2B5EF4-FFF2-40B4-BE49-F238E27FC236}">
                <a16:creationId xmlns:a16="http://schemas.microsoft.com/office/drawing/2014/main" id="{DD6D1123-DFE6-15B7-14AC-C0D561C7A6B4}"/>
              </a:ext>
            </a:extLst>
          </p:cNvPr>
          <p:cNvPicPr>
            <a:picLocks noChangeAspect="1"/>
          </p:cNvPicPr>
          <p:nvPr/>
        </p:nvPicPr>
        <p:blipFill>
          <a:blip r:embed="rId3">
            <a:extLst>
              <a:ext uri="{28A0092B-C50C-407E-A947-70E740481C1C}">
                <a14:useLocalDpi xmlns:a14="http://schemas.microsoft.com/office/drawing/2010/main" val="0"/>
              </a:ext>
            </a:extLst>
          </a:blip>
          <a:srcRect l="6852" r="6852"/>
          <a:stretch/>
        </p:blipFill>
        <p:spPr>
          <a:xfrm>
            <a:off x="279652" y="9309210"/>
            <a:ext cx="2634763" cy="2034637"/>
          </a:xfrm>
          <a:prstGeom prst="rect">
            <a:avLst/>
          </a:prstGeom>
        </p:spPr>
      </p:pic>
      <p:sp>
        <p:nvSpPr>
          <p:cNvPr id="44" name="Téglalap 43">
            <a:extLst>
              <a:ext uri="{FF2B5EF4-FFF2-40B4-BE49-F238E27FC236}">
                <a16:creationId xmlns:a16="http://schemas.microsoft.com/office/drawing/2014/main" id="{B0B4DE51-1865-4B5D-8301-A084BE272E62}"/>
              </a:ext>
            </a:extLst>
          </p:cNvPr>
          <p:cNvSpPr/>
          <p:nvPr/>
        </p:nvSpPr>
        <p:spPr>
          <a:xfrm>
            <a:off x="-1337" y="7289723"/>
            <a:ext cx="2886956" cy="2019448"/>
          </a:xfrm>
          <a:prstGeom prst="rect">
            <a:avLst/>
          </a:prstGeom>
          <a:solidFill>
            <a:srgbClr val="EBD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Kép 6">
            <a:extLst>
              <a:ext uri="{FF2B5EF4-FFF2-40B4-BE49-F238E27FC236}">
                <a16:creationId xmlns:a16="http://schemas.microsoft.com/office/drawing/2014/main" id="{F879DB71-9FF9-2F22-3A2E-67894444738F}"/>
              </a:ext>
            </a:extLst>
          </p:cNvPr>
          <p:cNvPicPr>
            <a:picLocks noChangeAspect="1"/>
          </p:cNvPicPr>
          <p:nvPr/>
        </p:nvPicPr>
        <p:blipFill rotWithShape="1">
          <a:blip r:embed="rId4">
            <a:extLst>
              <a:ext uri="{28A0092B-C50C-407E-A947-70E740481C1C}">
                <a14:useLocalDpi xmlns:a14="http://schemas.microsoft.com/office/drawing/2010/main" val="0"/>
              </a:ext>
            </a:extLst>
          </a:blip>
          <a:srcRect l="28129" t="39" b="18276"/>
          <a:stretch/>
        </p:blipFill>
        <p:spPr>
          <a:xfrm flipH="1">
            <a:off x="279652" y="5293069"/>
            <a:ext cx="2636171" cy="1996616"/>
          </a:xfrm>
          <a:prstGeom prst="rect">
            <a:avLst/>
          </a:prstGeom>
        </p:spPr>
      </p:pic>
      <p:sp>
        <p:nvSpPr>
          <p:cNvPr id="56" name="object 53">
            <a:extLst>
              <a:ext uri="{FF2B5EF4-FFF2-40B4-BE49-F238E27FC236}">
                <a16:creationId xmlns:a16="http://schemas.microsoft.com/office/drawing/2014/main" id="{0DBC307E-D06C-458A-A974-7367C41AB92E}"/>
              </a:ext>
            </a:extLst>
          </p:cNvPr>
          <p:cNvSpPr txBox="1"/>
          <p:nvPr/>
        </p:nvSpPr>
        <p:spPr>
          <a:xfrm>
            <a:off x="279652" y="7794899"/>
            <a:ext cx="2416521" cy="869725"/>
          </a:xfrm>
          <a:prstGeom prst="rect">
            <a:avLst/>
          </a:prstGeom>
        </p:spPr>
        <p:txBody>
          <a:bodyPr vert="horz" wrap="square" lIns="0" tIns="0" rIns="0" bIns="0" rtlCol="0" anchor="t">
            <a:spAutoFit/>
          </a:bodyPr>
          <a:lstStyle/>
          <a:p>
            <a:pPr marL="13249" marR="5300" lvl="0" indent="0" algn="l" defTabSz="457200" rtl="0" eaLnBrk="1" fontAlgn="auto" latinLnBrk="0" hangingPunct="1">
              <a:lnSpc>
                <a:spcPct val="104200"/>
              </a:lnSpc>
              <a:spcBef>
                <a:spcPts val="73"/>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Americano</a:t>
            </a:r>
            <a:r>
              <a:rPr kumimoji="0" lang="hu-HU" sz="1200" b="1"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 </a:t>
            </a:r>
            <a:r>
              <a:rPr kumimoji="0" lang="en-GB" sz="1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AP808147</a:t>
            </a:r>
            <a:b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rPr>
              <a:t>Mug isotherme à double paroi en acier inoxydable recyclé, isolé, avec couvercle en plastique PS. 600 ml.</a:t>
            </a:r>
            <a:endParaRPr kumimoji="0" lang="hu-HU"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3249" marR="5300" lvl="0" indent="0" algn="l" defTabSz="457200" rtl="0" eaLnBrk="1" fontAlgn="auto" latinLnBrk="0" hangingPunct="1">
              <a:lnSpc>
                <a:spcPct val="104200"/>
              </a:lnSpc>
              <a:spcBef>
                <a:spcPts val="73"/>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00,00 EUR</a:t>
            </a:r>
          </a:p>
        </p:txBody>
      </p:sp>
      <p:sp>
        <p:nvSpPr>
          <p:cNvPr id="2" name="Téglalap 1">
            <a:extLst>
              <a:ext uri="{FF2B5EF4-FFF2-40B4-BE49-F238E27FC236}">
                <a16:creationId xmlns:a16="http://schemas.microsoft.com/office/drawing/2014/main" id="{7A64F3B9-84F2-4FE9-A203-56B51BC14AE3}"/>
              </a:ext>
            </a:extLst>
          </p:cNvPr>
          <p:cNvSpPr/>
          <p:nvPr/>
        </p:nvSpPr>
        <p:spPr>
          <a:xfrm>
            <a:off x="2880329" y="5296726"/>
            <a:ext cx="2527127" cy="6026117"/>
          </a:xfrm>
          <a:prstGeom prst="rect">
            <a:avLst/>
          </a:prstGeom>
          <a:solidFill>
            <a:srgbClr val="EBD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églalap 39">
            <a:extLst>
              <a:ext uri="{FF2B5EF4-FFF2-40B4-BE49-F238E27FC236}">
                <a16:creationId xmlns:a16="http://schemas.microsoft.com/office/drawing/2014/main" id="{4F93E318-638F-43C1-BA19-34ACC5C53181}"/>
              </a:ext>
            </a:extLst>
          </p:cNvPr>
          <p:cNvSpPr/>
          <p:nvPr/>
        </p:nvSpPr>
        <p:spPr>
          <a:xfrm>
            <a:off x="1" y="11313767"/>
            <a:ext cx="5771238" cy="4074951"/>
          </a:xfrm>
          <a:prstGeom prst="rect">
            <a:avLst/>
          </a:prstGeom>
          <a:solidFill>
            <a:srgbClr val="5F684A"/>
          </a:solidFill>
          <a:ln>
            <a:noFill/>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5419" tIns="47709" rIns="95419" bIns="47709" numCol="1" spcCol="0" rtlCol="0" fromWordArt="0" anchor="ctr" anchorCtr="0" forceAA="0" compatLnSpc="1">
            <a:prstTxWarp prst="textNoShape">
              <a:avLst/>
            </a:prstTxWarp>
            <a:noAutofit/>
          </a:bodyPr>
          <a:lstStyle/>
          <a:p>
            <a:pPr algn="ctr"/>
            <a:endParaRPr lang="en-GB" sz="1878">
              <a:highlight>
                <a:srgbClr val="C0C0C0"/>
              </a:highlight>
            </a:endParaRPr>
          </a:p>
        </p:txBody>
      </p:sp>
      <p:pic>
        <p:nvPicPr>
          <p:cNvPr id="42" name="Kép 41">
            <a:extLst>
              <a:ext uri="{FF2B5EF4-FFF2-40B4-BE49-F238E27FC236}">
                <a16:creationId xmlns:a16="http://schemas.microsoft.com/office/drawing/2014/main" id="{B4428236-23A4-48D3-9BD4-B9ECC3C3C2F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9652" y="319423"/>
            <a:ext cx="1741336" cy="254170"/>
          </a:xfrm>
          <a:prstGeom prst="rect">
            <a:avLst/>
          </a:prstGeom>
        </p:spPr>
      </p:pic>
      <p:sp>
        <p:nvSpPr>
          <p:cNvPr id="45" name="object 4">
            <a:extLst>
              <a:ext uri="{FF2B5EF4-FFF2-40B4-BE49-F238E27FC236}">
                <a16:creationId xmlns:a16="http://schemas.microsoft.com/office/drawing/2014/main" id="{313339ED-29F1-432F-9848-E0C1AC0D8081}"/>
              </a:ext>
            </a:extLst>
          </p:cNvPr>
          <p:cNvSpPr txBox="1"/>
          <p:nvPr/>
        </p:nvSpPr>
        <p:spPr>
          <a:xfrm>
            <a:off x="2482036" y="328782"/>
            <a:ext cx="2897953" cy="198048"/>
          </a:xfrm>
          <a:prstGeom prst="rect">
            <a:avLst/>
          </a:prstGeom>
        </p:spPr>
        <p:txBody>
          <a:bodyPr vert="horz" wrap="square" lIns="0" tIns="13253" rIns="0" bIns="0" rtlCol="0">
            <a:spAutoFit/>
          </a:bodyPr>
          <a:lstStyle/>
          <a:p>
            <a:pPr marL="13248" algn="r">
              <a:spcBef>
                <a:spcPts val="104"/>
              </a:spcBef>
            </a:pPr>
            <a:r>
              <a:rPr lang="en-GB" sz="1200" spc="-5" dirty="0" err="1">
                <a:solidFill>
                  <a:srgbClr val="65656A"/>
                </a:solidFill>
                <a:cs typeface="OpenSans-Light"/>
              </a:rPr>
              <a:t>Placez</a:t>
            </a:r>
            <a:r>
              <a:rPr lang="en-GB" sz="1200" spc="-5" dirty="0">
                <a:solidFill>
                  <a:srgbClr val="65656A"/>
                </a:solidFill>
                <a:cs typeface="OpenSans-Light"/>
              </a:rPr>
              <a:t> </a:t>
            </a:r>
            <a:r>
              <a:rPr lang="en-GB" sz="1200" spc="-5" dirty="0" err="1">
                <a:solidFill>
                  <a:srgbClr val="65656A"/>
                </a:solidFill>
                <a:cs typeface="OpenSans-Light"/>
              </a:rPr>
              <a:t>ici</a:t>
            </a:r>
            <a:r>
              <a:rPr lang="en-GB" sz="1200" spc="-5" dirty="0">
                <a:solidFill>
                  <a:srgbClr val="65656A"/>
                </a:solidFill>
                <a:cs typeface="OpenSans-Light"/>
              </a:rPr>
              <a:t> </a:t>
            </a:r>
            <a:r>
              <a:rPr lang="en-GB" sz="1200" spc="-5" dirty="0" err="1">
                <a:solidFill>
                  <a:srgbClr val="65656A"/>
                </a:solidFill>
                <a:cs typeface="OpenSans-Light"/>
              </a:rPr>
              <a:t>vos</a:t>
            </a:r>
            <a:r>
              <a:rPr lang="en-GB" sz="1200" spc="-5" dirty="0">
                <a:solidFill>
                  <a:srgbClr val="65656A"/>
                </a:solidFill>
                <a:cs typeface="OpenSans-Light"/>
              </a:rPr>
              <a:t> </a:t>
            </a:r>
            <a:r>
              <a:rPr lang="en-GB" sz="1200" spc="-5" dirty="0" err="1">
                <a:solidFill>
                  <a:srgbClr val="65656A"/>
                </a:solidFill>
                <a:cs typeface="OpenSans-Light"/>
              </a:rPr>
              <a:t>coordonnées</a:t>
            </a:r>
            <a:r>
              <a:rPr lang="en-GB" sz="1200" spc="-5" dirty="0">
                <a:solidFill>
                  <a:srgbClr val="65656A"/>
                </a:solidFill>
                <a:cs typeface="OpenSans-Light"/>
              </a:rPr>
              <a:t> </a:t>
            </a:r>
            <a:r>
              <a:rPr lang="hu-HU" sz="1200" spc="-5" dirty="0">
                <a:solidFill>
                  <a:srgbClr val="65656A"/>
                </a:solidFill>
                <a:cs typeface="OpenSans-Light"/>
              </a:rPr>
              <a:t>!</a:t>
            </a:r>
            <a:endParaRPr lang="en-GB" sz="1200" spc="-5" dirty="0">
              <a:solidFill>
                <a:srgbClr val="65656A"/>
              </a:solidFill>
              <a:cs typeface="OpenSans-Light"/>
            </a:endParaRPr>
          </a:p>
        </p:txBody>
      </p:sp>
      <p:sp>
        <p:nvSpPr>
          <p:cNvPr id="47" name="object 53">
            <a:extLst>
              <a:ext uri="{FF2B5EF4-FFF2-40B4-BE49-F238E27FC236}">
                <a16:creationId xmlns:a16="http://schemas.microsoft.com/office/drawing/2014/main" id="{FA564A64-71F0-4777-A2CD-4DA15187FD3E}"/>
              </a:ext>
            </a:extLst>
          </p:cNvPr>
          <p:cNvSpPr txBox="1"/>
          <p:nvPr/>
        </p:nvSpPr>
        <p:spPr>
          <a:xfrm>
            <a:off x="355949" y="15565884"/>
            <a:ext cx="5059342" cy="617676"/>
          </a:xfrm>
          <a:prstGeom prst="rect">
            <a:avLst/>
          </a:prstGeom>
        </p:spPr>
        <p:txBody>
          <a:bodyPr vert="horz" wrap="square" lIns="0" tIns="9277" rIns="0" bIns="0" rtlCol="0">
            <a:spAutoFit/>
          </a:bodyPr>
          <a:lstStyle/>
          <a:p>
            <a:pPr marL="13247" marR="5301">
              <a:lnSpc>
                <a:spcPct val="104200"/>
              </a:lnSpc>
              <a:spcBef>
                <a:spcPts val="73"/>
              </a:spcBef>
            </a:pPr>
            <a:r>
              <a:rPr lang="fr-FR" sz="900" dirty="0"/>
              <a:t>Confirmez ici vos conditions promotionnelles !</a:t>
            </a:r>
            <a:endParaRPr lang="en-GB" sz="900" dirty="0"/>
          </a:p>
          <a:p>
            <a:pPr marL="184693" marR="5301" indent="-171444">
              <a:lnSpc>
                <a:spcPct val="104200"/>
              </a:lnSpc>
              <a:spcBef>
                <a:spcPts val="73"/>
              </a:spcBef>
              <a:buFont typeface="Arial" panose="020B0604020202020204" pitchFamily="34" charset="0"/>
              <a:buChar char="•"/>
            </a:pPr>
            <a:r>
              <a:rPr lang="en-GB" sz="900" dirty="0">
                <a:latin typeface="Open Sans"/>
                <a:cs typeface="Open Sans"/>
              </a:rPr>
              <a:t>.......</a:t>
            </a:r>
          </a:p>
          <a:p>
            <a:pPr marL="184693" marR="5301" indent="-171444">
              <a:lnSpc>
                <a:spcPct val="104200"/>
              </a:lnSpc>
              <a:spcBef>
                <a:spcPts val="73"/>
              </a:spcBef>
              <a:buFont typeface="Arial" panose="020B0604020202020204" pitchFamily="34" charset="0"/>
              <a:buChar char="•"/>
            </a:pPr>
            <a:r>
              <a:rPr lang="en-GB" sz="900" dirty="0">
                <a:latin typeface="Open Sans"/>
                <a:cs typeface="Open Sans"/>
              </a:rPr>
              <a:t>.......</a:t>
            </a:r>
          </a:p>
          <a:p>
            <a:pPr marL="184693" marR="5301" indent="-171444">
              <a:lnSpc>
                <a:spcPct val="104200"/>
              </a:lnSpc>
              <a:spcBef>
                <a:spcPts val="73"/>
              </a:spcBef>
              <a:buFont typeface="Arial" panose="020B0604020202020204" pitchFamily="34" charset="0"/>
              <a:buChar char="•"/>
            </a:pPr>
            <a:r>
              <a:rPr lang="en-GB" sz="900" dirty="0">
                <a:latin typeface="Open Sans"/>
                <a:cs typeface="Open Sans"/>
              </a:rPr>
              <a:t>.......</a:t>
            </a:r>
          </a:p>
        </p:txBody>
      </p:sp>
      <p:sp>
        <p:nvSpPr>
          <p:cNvPr id="48" name="object 2">
            <a:extLst>
              <a:ext uri="{FF2B5EF4-FFF2-40B4-BE49-F238E27FC236}">
                <a16:creationId xmlns:a16="http://schemas.microsoft.com/office/drawing/2014/main" id="{EA1C7A6B-34C1-483C-A8B4-D71C8DA25A24}"/>
              </a:ext>
            </a:extLst>
          </p:cNvPr>
          <p:cNvSpPr txBox="1"/>
          <p:nvPr/>
        </p:nvSpPr>
        <p:spPr>
          <a:xfrm>
            <a:off x="358383" y="16266795"/>
            <a:ext cx="5049079" cy="166713"/>
          </a:xfrm>
          <a:prstGeom prst="rect">
            <a:avLst/>
          </a:prstGeom>
        </p:spPr>
        <p:txBody>
          <a:bodyPr vert="horz" wrap="square" lIns="0" tIns="12701" rIns="0" bIns="0" rtlCol="0">
            <a:spAutoFit/>
          </a:bodyPr>
          <a:ls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699" algn="ctr">
              <a:spcBef>
                <a:spcPts val="101"/>
              </a:spcBef>
            </a:pPr>
            <a:r>
              <a:rPr lang="en-GB" sz="1000" b="1" dirty="0">
                <a:cs typeface="Open Sans"/>
                <a:hlinkClick r:id="rId6">
                  <a:extLst>
                    <a:ext uri="{A12FA001-AC4F-418D-AE19-62706E023703}">
                      <ahyp:hlinkClr xmlns:ahyp="http://schemas.microsoft.com/office/drawing/2018/hyperlinkcolor" val="tx"/>
                    </a:ext>
                  </a:extLst>
                </a:hlinkClick>
              </a:rPr>
              <a:t>www.WriteYourWebsiteHere.com</a:t>
            </a:r>
            <a:r>
              <a:rPr lang="en-GB" sz="1000" b="1" dirty="0">
                <a:cs typeface="Open Sans"/>
              </a:rPr>
              <a:t> </a:t>
            </a:r>
          </a:p>
        </p:txBody>
      </p:sp>
      <p:sp>
        <p:nvSpPr>
          <p:cNvPr id="38" name="Téglalap 37">
            <a:extLst>
              <a:ext uri="{FF2B5EF4-FFF2-40B4-BE49-F238E27FC236}">
                <a16:creationId xmlns:a16="http://schemas.microsoft.com/office/drawing/2014/main" id="{A1024572-6659-405E-A938-685E76E3AC3A}"/>
              </a:ext>
            </a:extLst>
          </p:cNvPr>
          <p:cNvSpPr/>
          <p:nvPr/>
        </p:nvSpPr>
        <p:spPr>
          <a:xfrm>
            <a:off x="1" y="4018376"/>
            <a:ext cx="5759451" cy="1278349"/>
          </a:xfrm>
          <a:prstGeom prst="rect">
            <a:avLst/>
          </a:prstGeom>
          <a:solidFill>
            <a:srgbClr val="5F68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bject 53">
            <a:extLst>
              <a:ext uri="{FF2B5EF4-FFF2-40B4-BE49-F238E27FC236}">
                <a16:creationId xmlns:a16="http://schemas.microsoft.com/office/drawing/2014/main" id="{B0C5129F-BC65-4F37-9E5F-1266AACD2AAE}"/>
              </a:ext>
            </a:extLst>
          </p:cNvPr>
          <p:cNvSpPr txBox="1"/>
          <p:nvPr/>
        </p:nvSpPr>
        <p:spPr>
          <a:xfrm>
            <a:off x="1663758" y="13004499"/>
            <a:ext cx="1221861" cy="1890582"/>
          </a:xfrm>
          <a:prstGeom prst="rect">
            <a:avLst/>
          </a:prstGeom>
        </p:spPr>
        <p:txBody>
          <a:bodyPr vert="horz" wrap="square" lIns="0" tIns="0" rIns="0" bIns="0" rtlCol="0" anchor="t">
            <a:spAutoFit/>
          </a:bodyPr>
          <a:lstStyle/>
          <a:p>
            <a:pPr marL="13251" marR="5301">
              <a:lnSpc>
                <a:spcPct val="104200"/>
              </a:lnSpc>
              <a:spcBef>
                <a:spcPts val="73"/>
              </a:spcBef>
            </a:pPr>
            <a:r>
              <a:rPr lang="en-GB" sz="1200" b="1" dirty="0" err="1">
                <a:solidFill>
                  <a:schemeClr val="bg1"/>
                </a:solidFill>
                <a:ea typeface="Open Sans" panose="020B0606030504020204" pitchFamily="34" charset="0"/>
                <a:cs typeface="Open Sans" panose="020B0606030504020204" pitchFamily="34" charset="0"/>
              </a:rPr>
              <a:t>Rebyss</a:t>
            </a:r>
            <a:r>
              <a:rPr lang="en-GB" sz="1200" b="1" dirty="0">
                <a:solidFill>
                  <a:schemeClr val="bg1"/>
                </a:solidFill>
                <a:ea typeface="Open Sans" panose="020B0606030504020204" pitchFamily="34" charset="0"/>
                <a:cs typeface="Open Sans" panose="020B0606030504020204" pitchFamily="34" charset="0"/>
              </a:rPr>
              <a:t> Roll</a:t>
            </a:r>
            <a:br>
              <a:rPr lang="hu-HU" sz="1200" b="1" dirty="0">
                <a:solidFill>
                  <a:schemeClr val="bg1"/>
                </a:solidFill>
                <a:ea typeface="Open Sans" panose="020B0606030504020204" pitchFamily="34" charset="0"/>
                <a:cs typeface="Open Sans" panose="020B0606030504020204" pitchFamily="34" charset="0"/>
              </a:rPr>
            </a:br>
            <a:r>
              <a:rPr lang="en-GB" sz="1200" dirty="0">
                <a:solidFill>
                  <a:schemeClr val="bg1"/>
                </a:solidFill>
                <a:ea typeface="Open Sans" panose="020B0606030504020204" pitchFamily="34" charset="0"/>
                <a:cs typeface="Open Sans" panose="020B0606030504020204" pitchFamily="34" charset="0"/>
              </a:rPr>
              <a:t>AP808144</a:t>
            </a:r>
          </a:p>
          <a:p>
            <a:pPr marL="13251" marR="5301">
              <a:lnSpc>
                <a:spcPct val="104200"/>
              </a:lnSpc>
              <a:spcBef>
                <a:spcPts val="73"/>
              </a:spcBef>
            </a:pPr>
            <a:r>
              <a:rPr lang="fr-FR" sz="900" dirty="0">
                <a:solidFill>
                  <a:schemeClr val="bg1"/>
                </a:solidFill>
                <a:ea typeface="Open Sans" panose="020B0606030504020204" pitchFamily="34" charset="0"/>
                <a:cs typeface="Open Sans" panose="020B0606030504020204" pitchFamily="34" charset="0"/>
              </a:rPr>
              <a:t>Sac à dos en toile recyclée avec fermeture à boucle et velcro, compartiment rembourré pour ordinateur portable (15"), poches avant et latérales. 70% coton recyclé et 30% polyester RPET. </a:t>
            </a:r>
            <a:endParaRPr lang="hu-HU" sz="9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00,00 EUR</a:t>
            </a:r>
          </a:p>
        </p:txBody>
      </p:sp>
      <p:sp>
        <p:nvSpPr>
          <p:cNvPr id="22" name="object 53">
            <a:extLst>
              <a:ext uri="{FF2B5EF4-FFF2-40B4-BE49-F238E27FC236}">
                <a16:creationId xmlns:a16="http://schemas.microsoft.com/office/drawing/2014/main" id="{C1B327A5-785B-4795-8034-AF4A30C2D105}"/>
              </a:ext>
            </a:extLst>
          </p:cNvPr>
          <p:cNvSpPr txBox="1"/>
          <p:nvPr/>
        </p:nvSpPr>
        <p:spPr>
          <a:xfrm>
            <a:off x="4255271" y="12977095"/>
            <a:ext cx="1207726" cy="1471365"/>
          </a:xfrm>
          <a:prstGeom prst="rect">
            <a:avLst/>
          </a:prstGeom>
        </p:spPr>
        <p:txBody>
          <a:bodyPr vert="horz" wrap="square" lIns="0" tIns="0" rIns="0" bIns="0" rtlCol="0" anchor="t">
            <a:spAutoFit/>
          </a:bodyPr>
          <a:lstStyle/>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Thalia</a:t>
            </a:r>
            <a:endParaRPr lang="hu-HU" sz="1200" b="1"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dirty="0">
                <a:solidFill>
                  <a:schemeClr val="bg1"/>
                </a:solidFill>
                <a:ea typeface="Open Sans" panose="020B0606030504020204" pitchFamily="34" charset="0"/>
                <a:cs typeface="Open Sans" panose="020B0606030504020204" pitchFamily="34" charset="0"/>
              </a:rPr>
              <a:t>AP800555</a:t>
            </a:r>
            <a:endParaRPr lang="hu-HU" sz="14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fr-FR" sz="900" dirty="0">
                <a:solidFill>
                  <a:schemeClr val="bg1"/>
                </a:solidFill>
                <a:ea typeface="Open Sans" panose="020B0606030504020204" pitchFamily="34" charset="0"/>
                <a:cs typeface="Open Sans" panose="020B0606030504020204" pitchFamily="34" charset="0"/>
              </a:rPr>
              <a:t>Mug en céramique de haute qualité avec finition extérieure mate et intérieure brillante, 380 ml. Livré dans une boîte en papier kraft.</a:t>
            </a:r>
            <a:endParaRPr lang="hu-HU" sz="9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00,00 EUR</a:t>
            </a:r>
          </a:p>
        </p:txBody>
      </p:sp>
      <p:sp>
        <p:nvSpPr>
          <p:cNvPr id="23" name="object 53">
            <a:extLst>
              <a:ext uri="{FF2B5EF4-FFF2-40B4-BE49-F238E27FC236}">
                <a16:creationId xmlns:a16="http://schemas.microsoft.com/office/drawing/2014/main" id="{36139849-BDE2-4B39-BBE3-E9FBCF331AFD}"/>
              </a:ext>
            </a:extLst>
          </p:cNvPr>
          <p:cNvSpPr txBox="1"/>
          <p:nvPr/>
        </p:nvSpPr>
        <p:spPr>
          <a:xfrm>
            <a:off x="3025462" y="13012586"/>
            <a:ext cx="1056458" cy="1314527"/>
          </a:xfrm>
          <a:prstGeom prst="rect">
            <a:avLst/>
          </a:prstGeom>
        </p:spPr>
        <p:txBody>
          <a:bodyPr vert="horz" wrap="square" lIns="0" tIns="0" rIns="0" bIns="0" rtlCol="0" anchor="t">
            <a:spAutoFit/>
          </a:bodyPr>
          <a:lstStyle/>
          <a:p>
            <a:pPr marL="13251" marR="5301">
              <a:lnSpc>
                <a:spcPct val="104200"/>
              </a:lnSpc>
              <a:spcBef>
                <a:spcPts val="73"/>
              </a:spcBef>
            </a:pPr>
            <a:r>
              <a:rPr lang="en-GB" sz="1200" b="1" dirty="0" err="1">
                <a:solidFill>
                  <a:schemeClr val="bg1"/>
                </a:solidFill>
                <a:ea typeface="Open Sans" panose="020B0606030504020204" pitchFamily="34" charset="0"/>
                <a:cs typeface="Open Sans" panose="020B0606030504020204" pitchFamily="34" charset="0"/>
              </a:rPr>
              <a:t>Recouver</a:t>
            </a:r>
            <a:br>
              <a:rPr lang="hu-HU" sz="1200" b="1" dirty="0">
                <a:solidFill>
                  <a:schemeClr val="bg1"/>
                </a:solidFill>
                <a:ea typeface="Open Sans" panose="020B0606030504020204" pitchFamily="34" charset="0"/>
                <a:cs typeface="Open Sans" panose="020B0606030504020204" pitchFamily="34" charset="0"/>
              </a:rPr>
            </a:br>
            <a:r>
              <a:rPr lang="en-GB" sz="1200" dirty="0">
                <a:solidFill>
                  <a:schemeClr val="bg1"/>
                </a:solidFill>
                <a:ea typeface="Open Sans" panose="020B0606030504020204" pitchFamily="34" charset="0"/>
                <a:cs typeface="Open Sans" panose="020B0606030504020204" pitchFamily="34" charset="0"/>
              </a:rPr>
              <a:t>AP800764</a:t>
            </a:r>
            <a:endParaRPr lang="hu-HU" sz="12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fr-FR" sz="900" dirty="0">
                <a:solidFill>
                  <a:schemeClr val="bg1"/>
                </a:solidFill>
                <a:ea typeface="Open Sans" panose="020B0606030504020204" pitchFamily="34" charset="0"/>
                <a:cs typeface="Open Sans" panose="020B0606030504020204" pitchFamily="34" charset="0"/>
              </a:rPr>
              <a:t>Bouteille isotherme à double paroi en acier inoxydable recyclé avec base en liège naturel. 500 ml.</a:t>
            </a:r>
            <a:endParaRPr lang="hu-HU" sz="9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00,00 EUR</a:t>
            </a:r>
          </a:p>
        </p:txBody>
      </p:sp>
      <p:sp>
        <p:nvSpPr>
          <p:cNvPr id="49" name="object 57">
            <a:extLst>
              <a:ext uri="{FF2B5EF4-FFF2-40B4-BE49-F238E27FC236}">
                <a16:creationId xmlns:a16="http://schemas.microsoft.com/office/drawing/2014/main" id="{2B4D8677-DF4D-49ED-A4A8-D5230E57C3B8}"/>
              </a:ext>
            </a:extLst>
          </p:cNvPr>
          <p:cNvSpPr txBox="1"/>
          <p:nvPr/>
        </p:nvSpPr>
        <p:spPr>
          <a:xfrm>
            <a:off x="92624" y="4137520"/>
            <a:ext cx="5572995" cy="568057"/>
          </a:xfrm>
          <a:prstGeom prst="rect">
            <a:avLst/>
          </a:prstGeom>
        </p:spPr>
        <p:txBody>
          <a:bodyPr vert="horz" wrap="square" lIns="0" tIns="12589" rIns="0" bIns="0" rtlCol="0">
            <a:spAutoFit/>
          </a:bodyPr>
          <a:lstStyle/>
          <a:p>
            <a:pPr marL="13248" marR="5300" algn="ctr">
              <a:lnSpc>
                <a:spcPct val="102299"/>
              </a:lnSpc>
              <a:spcBef>
                <a:spcPts val="101"/>
              </a:spcBef>
            </a:pPr>
            <a:r>
              <a:rPr lang="fr-FR" b="1" cap="all" spc="15" dirty="0">
                <a:solidFill>
                  <a:schemeClr val="bg1"/>
                </a:solidFill>
                <a:latin typeface="Ropa Mix Pro" panose="020B0504020101010102" pitchFamily="34" charset="0"/>
                <a:cs typeface="Ropa Mix Pro" panose="020B0504020101010102" pitchFamily="34" charset="0"/>
              </a:rPr>
              <a:t>Accueillez la saison avec les nouveautés de fin d'année</a:t>
            </a:r>
            <a:endParaRPr lang="en-US" b="1" cap="all" spc="15" dirty="0">
              <a:solidFill>
                <a:schemeClr val="bg1"/>
              </a:solidFill>
              <a:latin typeface="Ropa Mix Pro" panose="020B0504020101010102" pitchFamily="34" charset="0"/>
              <a:cs typeface="Ropa Mix Pro" panose="020B0504020101010102" pitchFamily="34" charset="0"/>
            </a:endParaRPr>
          </a:p>
        </p:txBody>
      </p:sp>
      <p:sp>
        <p:nvSpPr>
          <p:cNvPr id="3" name="Szövegdoboz 2">
            <a:extLst>
              <a:ext uri="{FF2B5EF4-FFF2-40B4-BE49-F238E27FC236}">
                <a16:creationId xmlns:a16="http://schemas.microsoft.com/office/drawing/2014/main" id="{B07B6CA7-1391-4A5F-8F33-2C7C19CFA42B}"/>
              </a:ext>
            </a:extLst>
          </p:cNvPr>
          <p:cNvSpPr txBox="1"/>
          <p:nvPr/>
        </p:nvSpPr>
        <p:spPr>
          <a:xfrm>
            <a:off x="360963" y="4719036"/>
            <a:ext cx="5054328" cy="507831"/>
          </a:xfrm>
          <a:prstGeom prst="rect">
            <a:avLst/>
          </a:prstGeom>
          <a:noFill/>
        </p:spPr>
        <p:txBody>
          <a:bodyPr wrap="square" lIns="0" tIns="0" rIns="0" bIns="0" rtlCol="0">
            <a:spAutoFit/>
          </a:bodyPr>
          <a:lstStyle/>
          <a:p>
            <a:pPr algn="just"/>
            <a:r>
              <a:rPr lang="fr-FR" sz="1100" dirty="0">
                <a:solidFill>
                  <a:schemeClr val="bg1"/>
                </a:solidFill>
              </a:rPr>
              <a:t>Découvrez notre dernière collection de produits festifs conçus pour ajouter de la chaleur et de la gaieté aux campagnes de marketing. Ne manquez pas cette occasion pour faire une impression durable !</a:t>
            </a:r>
            <a:endParaRPr lang="en-US" sz="1100" dirty="0">
              <a:solidFill>
                <a:schemeClr val="bg1"/>
              </a:solidFill>
            </a:endParaRPr>
          </a:p>
        </p:txBody>
      </p:sp>
      <p:sp>
        <p:nvSpPr>
          <p:cNvPr id="15" name="Téglalap 14">
            <a:extLst>
              <a:ext uri="{FF2B5EF4-FFF2-40B4-BE49-F238E27FC236}">
                <a16:creationId xmlns:a16="http://schemas.microsoft.com/office/drawing/2014/main" id="{C8FAD844-A055-440B-BA9E-3EFC43D54E3A}"/>
              </a:ext>
            </a:extLst>
          </p:cNvPr>
          <p:cNvSpPr/>
          <p:nvPr/>
        </p:nvSpPr>
        <p:spPr>
          <a:xfrm>
            <a:off x="348113" y="11724606"/>
            <a:ext cx="1151310" cy="1178949"/>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églalap 50">
            <a:extLst>
              <a:ext uri="{FF2B5EF4-FFF2-40B4-BE49-F238E27FC236}">
                <a16:creationId xmlns:a16="http://schemas.microsoft.com/office/drawing/2014/main" id="{2B2351E0-9608-4980-A1F3-5748DBA2F384}"/>
              </a:ext>
            </a:extLst>
          </p:cNvPr>
          <p:cNvSpPr/>
          <p:nvPr/>
        </p:nvSpPr>
        <p:spPr>
          <a:xfrm>
            <a:off x="1653355" y="11724605"/>
            <a:ext cx="1151310" cy="11842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églalap 51">
            <a:extLst>
              <a:ext uri="{FF2B5EF4-FFF2-40B4-BE49-F238E27FC236}">
                <a16:creationId xmlns:a16="http://schemas.microsoft.com/office/drawing/2014/main" id="{BD638168-A5B9-465F-8F4B-0AB90C81615F}"/>
              </a:ext>
            </a:extLst>
          </p:cNvPr>
          <p:cNvSpPr/>
          <p:nvPr/>
        </p:nvSpPr>
        <p:spPr>
          <a:xfrm>
            <a:off x="2951536" y="11724606"/>
            <a:ext cx="1151310" cy="11789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églalap 52">
            <a:extLst>
              <a:ext uri="{FF2B5EF4-FFF2-40B4-BE49-F238E27FC236}">
                <a16:creationId xmlns:a16="http://schemas.microsoft.com/office/drawing/2014/main" id="{3D9F2999-06B0-4F2E-87A3-B26DD4A77943}"/>
              </a:ext>
            </a:extLst>
          </p:cNvPr>
          <p:cNvSpPr/>
          <p:nvPr/>
        </p:nvSpPr>
        <p:spPr>
          <a:xfrm>
            <a:off x="4256147" y="11724606"/>
            <a:ext cx="1151310" cy="11789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bject 53">
            <a:extLst>
              <a:ext uri="{FF2B5EF4-FFF2-40B4-BE49-F238E27FC236}">
                <a16:creationId xmlns:a16="http://schemas.microsoft.com/office/drawing/2014/main" id="{511B26E6-0E23-46BF-A43A-49286C7D5F77}"/>
              </a:ext>
            </a:extLst>
          </p:cNvPr>
          <p:cNvSpPr txBox="1"/>
          <p:nvPr/>
        </p:nvSpPr>
        <p:spPr>
          <a:xfrm>
            <a:off x="316190" y="13004943"/>
            <a:ext cx="1207725" cy="1746568"/>
          </a:xfrm>
          <a:prstGeom prst="rect">
            <a:avLst/>
          </a:prstGeom>
        </p:spPr>
        <p:txBody>
          <a:bodyPr vert="horz" wrap="square" lIns="0" tIns="0" rIns="0" bIns="0" rtlCol="0" anchor="t">
            <a:spAutoFit/>
          </a:bodyPr>
          <a:lstStyle/>
          <a:p>
            <a:pPr marL="13251" marR="5301">
              <a:lnSpc>
                <a:spcPct val="104200"/>
              </a:lnSpc>
              <a:spcBef>
                <a:spcPts val="73"/>
              </a:spcBef>
            </a:pPr>
            <a:r>
              <a:rPr lang="hu-HU" sz="1200" b="1" dirty="0" err="1">
                <a:solidFill>
                  <a:schemeClr val="bg1"/>
                </a:solidFill>
                <a:ea typeface="Open Sans" panose="020B0606030504020204" pitchFamily="34" charset="0"/>
                <a:cs typeface="Open Sans" panose="020B0606030504020204" pitchFamily="34" charset="0"/>
              </a:rPr>
              <a:t>Corpux</a:t>
            </a:r>
            <a:br>
              <a:rPr lang="hu-HU" sz="1200" b="1" dirty="0">
                <a:solidFill>
                  <a:schemeClr val="bg1"/>
                </a:solidFill>
                <a:ea typeface="Open Sans" panose="020B0606030504020204" pitchFamily="34" charset="0"/>
                <a:cs typeface="Open Sans" panose="020B0606030504020204" pitchFamily="34" charset="0"/>
              </a:rPr>
            </a:br>
            <a:r>
              <a:rPr lang="hu-HU" sz="1200" dirty="0">
                <a:solidFill>
                  <a:schemeClr val="bg1"/>
                </a:solidFill>
                <a:ea typeface="Open Sans" panose="020B0606030504020204" pitchFamily="34" charset="0"/>
                <a:cs typeface="Open Sans" panose="020B0606030504020204" pitchFamily="34" charset="0"/>
              </a:rPr>
              <a:t>AP800780</a:t>
            </a:r>
          </a:p>
          <a:p>
            <a:pPr marL="13251" marR="5301">
              <a:lnSpc>
                <a:spcPct val="104200"/>
              </a:lnSpc>
              <a:spcBef>
                <a:spcPts val="73"/>
              </a:spcBef>
            </a:pPr>
            <a:r>
              <a:rPr lang="fr-FR" sz="900" dirty="0">
                <a:solidFill>
                  <a:schemeClr val="bg1"/>
                </a:solidFill>
                <a:ea typeface="Open Sans" panose="020B0606030504020204" pitchFamily="34" charset="0"/>
                <a:cs typeface="Open Sans" panose="020B0606030504020204" pitchFamily="34" charset="0"/>
              </a:rPr>
              <a:t>Carnet recouvert de liège naturel et de PU recyclé avec marque-page de couleur assortie, bande élastique et porte-stylo. Avec 80 feuilles lignées en papier recyclé. Format A5.</a:t>
            </a:r>
            <a:endParaRPr lang="hu-HU" sz="9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00,00 EUR</a:t>
            </a:r>
          </a:p>
        </p:txBody>
      </p:sp>
      <p:sp>
        <p:nvSpPr>
          <p:cNvPr id="58" name="object 53">
            <a:extLst>
              <a:ext uri="{FF2B5EF4-FFF2-40B4-BE49-F238E27FC236}">
                <a16:creationId xmlns:a16="http://schemas.microsoft.com/office/drawing/2014/main" id="{5A94F584-E6D6-4CA2-8CF1-15C8BD6F2D68}"/>
              </a:ext>
            </a:extLst>
          </p:cNvPr>
          <p:cNvSpPr txBox="1"/>
          <p:nvPr/>
        </p:nvSpPr>
        <p:spPr>
          <a:xfrm>
            <a:off x="3046389" y="5698488"/>
            <a:ext cx="2229092" cy="1190967"/>
          </a:xfrm>
          <a:prstGeom prst="rect">
            <a:avLst/>
          </a:prstGeom>
        </p:spPr>
        <p:txBody>
          <a:bodyPr vert="horz" wrap="square" lIns="0" tIns="0" rIns="0" bIns="0" rtlCol="0" anchor="t">
            <a:spAutoFit/>
          </a:bodyPr>
          <a:lstStyle/>
          <a:p>
            <a:pPr marL="13249" marR="5300">
              <a:lnSpc>
                <a:spcPct val="104200"/>
              </a:lnSpc>
              <a:spcBef>
                <a:spcPts val="73"/>
              </a:spcBef>
            </a:pPr>
            <a:r>
              <a:rPr lang="hu-HU" sz="1200" b="1" dirty="0" err="1">
                <a:solidFill>
                  <a:prstClr val="black"/>
                </a:solidFill>
                <a:latin typeface="Calibri" panose="020F0502020204030204"/>
                <a:ea typeface="Open Sans" panose="020B0606030504020204" pitchFamily="34" charset="0"/>
                <a:cs typeface="Open Sans" panose="020B0606030504020204" pitchFamily="34" charset="0"/>
              </a:rPr>
              <a:t>CreaFelt</a:t>
            </a:r>
            <a:r>
              <a:rPr lang="hu-HU" sz="1200" b="1" dirty="0">
                <a:solidFill>
                  <a:prstClr val="black"/>
                </a:solidFill>
                <a:latin typeface="Calibri" panose="020F0502020204030204"/>
                <a:ea typeface="Open Sans" panose="020B0606030504020204" pitchFamily="34" charset="0"/>
                <a:cs typeface="Open Sans" panose="020B0606030504020204" pitchFamily="34" charset="0"/>
              </a:rPr>
              <a:t> </a:t>
            </a:r>
            <a:r>
              <a:rPr lang="hu-HU" sz="1200" b="1" dirty="0" err="1">
                <a:solidFill>
                  <a:prstClr val="black"/>
                </a:solidFill>
                <a:latin typeface="Calibri" panose="020F0502020204030204"/>
                <a:ea typeface="Open Sans" panose="020B0606030504020204" pitchFamily="34" charset="0"/>
                <a:cs typeface="Open Sans" panose="020B0606030504020204" pitchFamily="34" charset="0"/>
              </a:rPr>
              <a:t>Cursor</a:t>
            </a:r>
            <a:r>
              <a:rPr lang="hu-HU" sz="1200" b="1" dirty="0">
                <a:solidFill>
                  <a:prstClr val="black"/>
                </a:solidFill>
                <a:latin typeface="Calibri" panose="020F0502020204030204"/>
                <a:ea typeface="Open Sans" panose="020B0606030504020204" pitchFamily="34" charset="0"/>
                <a:cs typeface="Open Sans" panose="020B0606030504020204" pitchFamily="34" charset="0"/>
              </a:rPr>
              <a:t> XL </a:t>
            </a:r>
            <a:r>
              <a:rPr lang="hu-HU" sz="1200" dirty="0">
                <a:solidFill>
                  <a:prstClr val="black"/>
                </a:solidFill>
                <a:latin typeface="Calibri" panose="020F0502020204030204"/>
                <a:ea typeface="Open Sans" panose="020B0606030504020204" pitchFamily="34" charset="0"/>
                <a:cs typeface="Open Sans" panose="020B0606030504020204" pitchFamily="34" charset="0"/>
              </a:rPr>
              <a:t>AP716707</a:t>
            </a:r>
            <a:br>
              <a:rPr lang="en-GB" sz="1050" dirty="0"/>
            </a:br>
            <a:r>
              <a:rPr lang="fr-FR" sz="1000" dirty="0">
                <a:solidFill>
                  <a:prstClr val="black"/>
                </a:solidFill>
                <a:latin typeface="Calibri" panose="020F0502020204030204"/>
              </a:rPr>
              <a:t>Tapis de souris en feutrine RPET sur mesure avec base antidérapante en caoutchouc. Le prix comprend l'impression en sublimation</a:t>
            </a:r>
            <a:r>
              <a:rPr lang="hu-HU" sz="1000" dirty="0">
                <a:solidFill>
                  <a:prstClr val="black"/>
                </a:solidFill>
                <a:latin typeface="Calibri" panose="020F0502020204030204"/>
              </a:rPr>
              <a:t>.</a:t>
            </a:r>
          </a:p>
          <a:p>
            <a:pPr marL="13249" marR="5300">
              <a:lnSpc>
                <a:spcPct val="104200"/>
              </a:lnSpc>
              <a:spcBef>
                <a:spcPts val="73"/>
              </a:spcBef>
            </a:pPr>
            <a:r>
              <a:rPr lang="en-GB" sz="1200" b="1" dirty="0">
                <a:solidFill>
                  <a:prstClr val="black"/>
                </a:solidFill>
                <a:latin typeface="Calibri" panose="020F0502020204030204"/>
                <a:ea typeface="Open Sans" panose="020B0606030504020204" pitchFamily="34" charset="0"/>
                <a:cs typeface="Open Sans" panose="020B0606030504020204" pitchFamily="34" charset="0"/>
              </a:rPr>
              <a:t>00,00 EUR</a:t>
            </a:r>
          </a:p>
          <a:p>
            <a:endParaRPr lang="hu-HU" sz="1000" dirty="0"/>
          </a:p>
        </p:txBody>
      </p:sp>
      <p:sp>
        <p:nvSpPr>
          <p:cNvPr id="62" name="object 53">
            <a:extLst>
              <a:ext uri="{FF2B5EF4-FFF2-40B4-BE49-F238E27FC236}">
                <a16:creationId xmlns:a16="http://schemas.microsoft.com/office/drawing/2014/main" id="{586ECBBA-D638-442D-9252-BA3819EE5F04}"/>
              </a:ext>
            </a:extLst>
          </p:cNvPr>
          <p:cNvSpPr txBox="1"/>
          <p:nvPr/>
        </p:nvSpPr>
        <p:spPr>
          <a:xfrm>
            <a:off x="3028056" y="9546319"/>
            <a:ext cx="2229092" cy="1529073"/>
          </a:xfrm>
          <a:prstGeom prst="rect">
            <a:avLst/>
          </a:prstGeom>
        </p:spPr>
        <p:txBody>
          <a:bodyPr vert="horz" wrap="square" lIns="0" tIns="0" rIns="0" bIns="0" rtlCol="0" anchor="t">
            <a:spAutoFit/>
          </a:bodyPr>
          <a:lstStyle/>
          <a:p>
            <a:pPr marL="13249" marR="5300">
              <a:lnSpc>
                <a:spcPct val="104200"/>
              </a:lnSpc>
              <a:spcBef>
                <a:spcPts val="73"/>
              </a:spcBef>
            </a:pPr>
            <a:r>
              <a:rPr lang="en-GB" sz="1200" b="1" dirty="0" err="1">
                <a:ea typeface="Open Sans" panose="020B0606030504020204" pitchFamily="34" charset="0"/>
                <a:cs typeface="Open Sans" panose="020B0606030504020204" pitchFamily="34" charset="0"/>
              </a:rPr>
              <a:t>CreaStick</a:t>
            </a:r>
            <a:r>
              <a:rPr lang="en-GB" sz="1200" b="1" dirty="0">
                <a:ea typeface="Open Sans" panose="020B0606030504020204" pitchFamily="34" charset="0"/>
                <a:cs typeface="Open Sans" panose="020B0606030504020204" pitchFamily="34" charset="0"/>
              </a:rPr>
              <a:t> Seed Combo Date</a:t>
            </a:r>
            <a:r>
              <a:rPr lang="hu-HU" sz="1200" b="1" dirty="0">
                <a:ea typeface="Open Sans" panose="020B0606030504020204" pitchFamily="34" charset="0"/>
                <a:cs typeface="Open Sans" panose="020B0606030504020204" pitchFamily="34" charset="0"/>
              </a:rPr>
              <a:t> </a:t>
            </a:r>
            <a:r>
              <a:rPr lang="en-GB" sz="1200" dirty="0">
                <a:ea typeface="Open Sans" panose="020B0606030504020204" pitchFamily="34" charset="0"/>
                <a:cs typeface="Open Sans" panose="020B0606030504020204" pitchFamily="34" charset="0"/>
              </a:rPr>
              <a:t>AP716816 </a:t>
            </a:r>
            <a:br>
              <a:rPr lang="en-GB" sz="800" dirty="0"/>
            </a:br>
            <a:r>
              <a:rPr lang="fr-FR" sz="1000" dirty="0"/>
              <a:t>Calendrier en papier graine sur mesure avec notes autocollantes. Comprend 50 feuilles de notes autocollantes en papier recyclé (75×75 mm) et 100 marque-pages en film plastique de 5 couleurs assorties (44×12 mm).</a:t>
            </a:r>
            <a:br>
              <a:rPr lang="hu-HU" sz="1000" dirty="0"/>
            </a:br>
            <a:r>
              <a:rPr lang="en-GB" sz="1200" b="1" dirty="0">
                <a:ea typeface="Open Sans" panose="020B0606030504020204" pitchFamily="34" charset="0"/>
                <a:cs typeface="Open Sans" panose="020B0606030504020204" pitchFamily="34" charset="0"/>
              </a:rPr>
              <a:t>00,00 EUR</a:t>
            </a:r>
          </a:p>
        </p:txBody>
      </p:sp>
      <p:sp>
        <p:nvSpPr>
          <p:cNvPr id="55" name="Téglalap 54">
            <a:extLst>
              <a:ext uri="{FF2B5EF4-FFF2-40B4-BE49-F238E27FC236}">
                <a16:creationId xmlns:a16="http://schemas.microsoft.com/office/drawing/2014/main" id="{3696A979-498F-4597-B1D7-52B5FF87A4D7}"/>
              </a:ext>
            </a:extLst>
          </p:cNvPr>
          <p:cNvSpPr/>
          <p:nvPr/>
        </p:nvSpPr>
        <p:spPr>
          <a:xfrm>
            <a:off x="1443" y="15027485"/>
            <a:ext cx="5758006" cy="361234"/>
          </a:xfrm>
          <a:prstGeom prst="rect">
            <a:avLst/>
          </a:prstGeom>
          <a:solidFill>
            <a:srgbClr val="DEB3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E46E78"/>
              </a:solidFill>
            </a:endParaRPr>
          </a:p>
        </p:txBody>
      </p:sp>
      <p:pic>
        <p:nvPicPr>
          <p:cNvPr id="6" name="Kép 5">
            <a:extLst>
              <a:ext uri="{FF2B5EF4-FFF2-40B4-BE49-F238E27FC236}">
                <a16:creationId xmlns:a16="http://schemas.microsoft.com/office/drawing/2014/main" id="{D42EC3E8-C7A2-C729-417A-169C6AFB154F}"/>
              </a:ext>
            </a:extLst>
          </p:cNvPr>
          <p:cNvPicPr>
            <a:picLocks noChangeAspect="1"/>
          </p:cNvPicPr>
          <p:nvPr/>
        </p:nvPicPr>
        <p:blipFill>
          <a:blip r:embed="rId7">
            <a:extLst>
              <a:ext uri="{28A0092B-C50C-407E-A947-70E740481C1C}">
                <a14:useLocalDpi xmlns:a14="http://schemas.microsoft.com/office/drawing/2010/main" val="0"/>
              </a:ext>
            </a:extLst>
          </a:blip>
          <a:srcRect l="2587" r="2587"/>
          <a:stretch/>
        </p:blipFill>
        <p:spPr>
          <a:xfrm>
            <a:off x="2879122" y="7283760"/>
            <a:ext cx="2880328" cy="2024184"/>
          </a:xfrm>
          <a:prstGeom prst="rect">
            <a:avLst/>
          </a:prstGeom>
        </p:spPr>
      </p:pic>
      <p:pic>
        <p:nvPicPr>
          <p:cNvPr id="12" name="Kép 11">
            <a:extLst>
              <a:ext uri="{FF2B5EF4-FFF2-40B4-BE49-F238E27FC236}">
                <a16:creationId xmlns:a16="http://schemas.microsoft.com/office/drawing/2014/main" id="{0FD64417-F723-BB7C-25CA-F274B6BF5F73}"/>
              </a:ext>
            </a:extLst>
          </p:cNvPr>
          <p:cNvPicPr>
            <a:picLocks noChangeAspect="1"/>
          </p:cNvPicPr>
          <p:nvPr/>
        </p:nvPicPr>
        <p:blipFill>
          <a:blip r:embed="rId8">
            <a:extLst>
              <a:ext uri="{28A0092B-C50C-407E-A947-70E740481C1C}">
                <a14:useLocalDpi xmlns:a14="http://schemas.microsoft.com/office/drawing/2010/main" val="0"/>
              </a:ext>
            </a:extLst>
          </a:blip>
          <a:srcRect t="8355" b="8355"/>
          <a:stretch/>
        </p:blipFill>
        <p:spPr>
          <a:xfrm>
            <a:off x="-1" y="859461"/>
            <a:ext cx="5759451" cy="3193298"/>
          </a:xfrm>
          <a:prstGeom prst="rect">
            <a:avLst/>
          </a:prstGeom>
        </p:spPr>
      </p:pic>
      <p:pic>
        <p:nvPicPr>
          <p:cNvPr id="24" name="Kép 23" descr="A képen henger, testápoló, zöld, palack látható&#10;&#10;Automatikusan generált leírás">
            <a:extLst>
              <a:ext uri="{FF2B5EF4-FFF2-40B4-BE49-F238E27FC236}">
                <a16:creationId xmlns:a16="http://schemas.microsoft.com/office/drawing/2014/main" id="{0EFA2ECA-9D42-DED6-FF14-D3D9F8A8E87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46925" y="11736371"/>
            <a:ext cx="366961" cy="1155418"/>
          </a:xfrm>
          <a:prstGeom prst="rect">
            <a:avLst/>
          </a:prstGeom>
        </p:spPr>
      </p:pic>
      <p:pic>
        <p:nvPicPr>
          <p:cNvPr id="26" name="Kép 25" descr="A képen írószer, könyv látható&#10;&#10;Automatikusan generált leírás">
            <a:extLst>
              <a:ext uri="{FF2B5EF4-FFF2-40B4-BE49-F238E27FC236}">
                <a16:creationId xmlns:a16="http://schemas.microsoft.com/office/drawing/2014/main" id="{BFD3F6CA-8B77-AA47-B7C2-BA1365FDE05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30173" y="11822415"/>
            <a:ext cx="779357" cy="1005363"/>
          </a:xfrm>
          <a:prstGeom prst="rect">
            <a:avLst/>
          </a:prstGeom>
        </p:spPr>
      </p:pic>
      <p:pic>
        <p:nvPicPr>
          <p:cNvPr id="30" name="Kép 29" descr="A képen táska, Poggyász és táskák, khaki, Bézs látható&#10;&#10;Automatikusan generált leírás">
            <a:extLst>
              <a:ext uri="{FF2B5EF4-FFF2-40B4-BE49-F238E27FC236}">
                <a16:creationId xmlns:a16="http://schemas.microsoft.com/office/drawing/2014/main" id="{5C1D25A2-FA23-9CA6-35FB-4CC858EADC0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57684" y="11727171"/>
            <a:ext cx="927698" cy="1136885"/>
          </a:xfrm>
          <a:prstGeom prst="rect">
            <a:avLst/>
          </a:prstGeom>
        </p:spPr>
      </p:pic>
      <p:pic>
        <p:nvPicPr>
          <p:cNvPr id="32" name="Kép 31" descr="A képen bögre, kávéscsésze, Ivóedények, asztali kerámiaáru látható&#10;&#10;Automatikusan generált leírás">
            <a:extLst>
              <a:ext uri="{FF2B5EF4-FFF2-40B4-BE49-F238E27FC236}">
                <a16:creationId xmlns:a16="http://schemas.microsoft.com/office/drawing/2014/main" id="{EE1BD7CF-FC8B-17D5-45F2-38CFECF4D46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39334" y="11782131"/>
            <a:ext cx="927698" cy="1045647"/>
          </a:xfrm>
          <a:prstGeom prst="rect">
            <a:avLst/>
          </a:prstGeom>
        </p:spPr>
      </p:pic>
    </p:spTree>
    <p:extLst>
      <p:ext uri="{BB962C8B-B14F-4D97-AF65-F5344CB8AC3E}">
        <p14:creationId xmlns:p14="http://schemas.microsoft.com/office/powerpoint/2010/main" val="2539906444"/>
      </p:ext>
    </p:extLst>
  </p:cSld>
  <p:clrMapOvr>
    <a:masterClrMapping/>
  </p:clrMapOvr>
</p:sld>
</file>

<file path=ppt/theme/theme1.xml><?xml version="1.0" encoding="utf-8"?>
<a:theme xmlns:a="http://schemas.openxmlformats.org/drawingml/2006/main" name="Office-téma">
  <a:themeElements>
    <a:clrScheme name="Office-té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té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é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4375</TotalTime>
  <Words>292</Words>
  <Application>Microsoft Office PowerPoint</Application>
  <PresentationFormat>Egyéni</PresentationFormat>
  <Paragraphs>27</Paragraphs>
  <Slides>1</Slides>
  <Notes>1</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1</vt:i4>
      </vt:variant>
    </vt:vector>
  </HeadingPairs>
  <TitlesOfParts>
    <vt:vector size="9" baseType="lpstr">
      <vt:lpstr>Aptos</vt:lpstr>
      <vt:lpstr>Arial</vt:lpstr>
      <vt:lpstr>Calibri</vt:lpstr>
      <vt:lpstr>Calibri Light</vt:lpstr>
      <vt:lpstr>Open Sans</vt:lpstr>
      <vt:lpstr>OpenSans-Light</vt:lpstr>
      <vt:lpstr>Ropa Mix Pro</vt:lpstr>
      <vt:lpstr>Office-téma</vt:lpstr>
      <vt:lpstr>PowerPoint-bemutató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subject/>
  <dc:creator>COOL Collection</dc:creator>
  <cp:keywords/>
  <dc:description/>
  <cp:lastModifiedBy>Szabó Réka</cp:lastModifiedBy>
  <cp:revision>153</cp:revision>
  <cp:lastPrinted>2020-10-14T10:13:42Z</cp:lastPrinted>
  <dcterms:created xsi:type="dcterms:W3CDTF">2020-04-21T06:52:21Z</dcterms:created>
  <dcterms:modified xsi:type="dcterms:W3CDTF">2024-09-09T13:34:50Z</dcterms:modified>
  <cp:category/>
</cp:coreProperties>
</file>