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84A"/>
    <a:srgbClr val="DEB361"/>
    <a:srgbClr val="304B63"/>
    <a:srgbClr val="C19C6B"/>
    <a:srgbClr val="EBD2A2"/>
    <a:srgbClr val="F0F0F0"/>
    <a:srgbClr val="E7D3A7"/>
    <a:srgbClr val="D7B770"/>
    <a:srgbClr val="B9CAE9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84" d="100"/>
          <a:sy n="84" d="100"/>
        </p:scale>
        <p:origin x="3480" y="-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39" b="18276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8888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Americano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AP808147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Dubbelwandige, gerecyclede roestvrijstalen vacuümgeïsoleerde thermomok met drinkdeksel van PS-kunststof. 600 ml.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71238" cy="4074951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Plaats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hier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uw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contactgegevens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!</a:t>
            </a: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hu-HU" sz="900" dirty="0" err="1"/>
              <a:t>Plaats</a:t>
            </a:r>
            <a:r>
              <a:rPr lang="hu-HU" sz="900" dirty="0"/>
              <a:t> </a:t>
            </a:r>
            <a:r>
              <a:rPr lang="hu-HU" sz="900" dirty="0" err="1"/>
              <a:t>hier</a:t>
            </a:r>
            <a:r>
              <a:rPr lang="hu-HU" sz="900" dirty="0"/>
              <a:t> </a:t>
            </a:r>
            <a:r>
              <a:rPr lang="hu-HU" sz="900" dirty="0" err="1"/>
              <a:t>uw</a:t>
            </a:r>
            <a:r>
              <a:rPr lang="hu-HU" sz="900" dirty="0"/>
              <a:t> </a:t>
            </a:r>
            <a:r>
              <a:rPr lang="hu-HU" sz="900" dirty="0" err="1"/>
              <a:t>promotievoorwaarden</a:t>
            </a:r>
            <a:r>
              <a:rPr lang="hu-HU" sz="900" dirty="0"/>
              <a:t>!</a:t>
            </a:r>
            <a:endParaRPr lang="en-GB" sz="900" dirty="0"/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710056" y="13004944"/>
            <a:ext cx="1169066" cy="17337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Rebyss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AP808144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Gerecycled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canvas rolltop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rugzak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met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gesp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klittenbandsluiting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gewatteerd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laptopvak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(15"),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voor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zijvakken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70%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gerecycled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katoen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30% RPET polyester. 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303853" y="12977095"/>
            <a:ext cx="1159144" cy="155472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Thalia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AP800555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nl-N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Hoogwaardige keramische beker met matte buitenkant en glanzende binnenkant, 380 ml. In kraftpapieren doos.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19238" y="13004499"/>
            <a:ext cx="1151310" cy="14585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Recouver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AP800764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nl-NL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Dubbelwandige, vacuümgeïsoleerde roestvrijstalen laars van gerecycled roestvrij staal met een basis van natuurlijke kurk. 500 ml.</a:t>
            </a:r>
            <a:endParaRPr lang="hu-HU" sz="9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92624" y="4203680"/>
            <a:ext cx="5572995" cy="28554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nl-NL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Omarm het seizoen met eindejaarsnieuwigheden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48113" y="4613559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nl-NL" sz="1100" dirty="0">
                <a:solidFill>
                  <a:schemeClr val="bg1"/>
                </a:solidFill>
              </a:rPr>
              <a:t>Ontdek onze nieuwste collectie feestelijke producten die zijn ontworpen om warmte en vrolijkheid toe te voegen aan marketingcampagnes. Mis deze kans niet om een blijvende indruk te maken!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91699" y="13004943"/>
            <a:ext cx="1286756" cy="1906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Corpux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AP800780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nl-NL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Notitieboekje met een bekleding van natuurkurk en gerecycled PU-leer, een bladwijzer in bijpassende kleur, een elastische band en een penhouder. Met 80 gelinieerde vellen gerecycled papier. A5-formaat</a:t>
            </a:r>
            <a:r>
              <a:rPr lang="nl-N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03092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Cursor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XL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AP716707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Custom made RPET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vilten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muismat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rubberen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antislipbasis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Prijs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is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inclusief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sublimatiedruk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651301"/>
            <a:ext cx="2337686" cy="136902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CreaStick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Seed Combo Date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AP716816 </a:t>
            </a:r>
            <a:br>
              <a:rPr lang="en-GB" sz="800" dirty="0"/>
            </a:br>
            <a:r>
              <a:rPr lang="nl-NL" sz="1000" dirty="0"/>
              <a:t>Custom made kalender van groeipapier met sticky notes. Inclusief 50 vellen gerecyclede papieren sticky notes (75×75 mm) en 100 paginamarkeringen uit plastic folie in 5 verschillende kleuren (44×12 mm).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24" name="Kép 23" descr="A képen henger, testápoló, zöld, palack látható&#10;&#10;Automatikusan generált leírás">
            <a:extLst>
              <a:ext uri="{FF2B5EF4-FFF2-40B4-BE49-F238E27FC236}">
                <a16:creationId xmlns:a16="http://schemas.microsoft.com/office/drawing/2014/main" id="{0EFA2ECA-9D42-DED6-FF14-D3D9F8A8E8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25" y="11736371"/>
            <a:ext cx="366961" cy="1155418"/>
          </a:xfrm>
          <a:prstGeom prst="rect">
            <a:avLst/>
          </a:prstGeom>
        </p:spPr>
      </p:pic>
      <p:pic>
        <p:nvPicPr>
          <p:cNvPr id="26" name="Kép 25" descr="A képen írószer, könyv látható&#10;&#10;Automatikusan generált leírás">
            <a:extLst>
              <a:ext uri="{FF2B5EF4-FFF2-40B4-BE49-F238E27FC236}">
                <a16:creationId xmlns:a16="http://schemas.microsoft.com/office/drawing/2014/main" id="{BFD3F6CA-8B77-AA47-B7C2-BA1365FDE0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3" y="11822415"/>
            <a:ext cx="779357" cy="1005363"/>
          </a:xfrm>
          <a:prstGeom prst="rect">
            <a:avLst/>
          </a:prstGeom>
        </p:spPr>
      </p:pic>
      <p:pic>
        <p:nvPicPr>
          <p:cNvPr id="30" name="Kép 29" descr="A képen táska, Poggyász és táskák, khaki, Bézs látható&#10;&#10;Automatikusan generált leírás">
            <a:extLst>
              <a:ext uri="{FF2B5EF4-FFF2-40B4-BE49-F238E27FC236}">
                <a16:creationId xmlns:a16="http://schemas.microsoft.com/office/drawing/2014/main" id="{5C1D25A2-FA23-9CA6-35FB-4CC858EADC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4" y="11727171"/>
            <a:ext cx="927698" cy="1136885"/>
          </a:xfrm>
          <a:prstGeom prst="rect">
            <a:avLst/>
          </a:prstGeom>
        </p:spPr>
      </p:pic>
      <p:pic>
        <p:nvPicPr>
          <p:cNvPr id="32" name="Kép 31" descr="A képen bögre, kávéscsésze, Ivóedények, asztali kerámiaáru látható&#10;&#10;Automatikusan generált leírás">
            <a:extLst>
              <a:ext uri="{FF2B5EF4-FFF2-40B4-BE49-F238E27FC236}">
                <a16:creationId xmlns:a16="http://schemas.microsoft.com/office/drawing/2014/main" id="{EE1BD7CF-FC8B-17D5-45F2-38CFECF4D4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34" y="11782131"/>
            <a:ext cx="927698" cy="10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4371</TotalTime>
  <Words>253</Words>
  <Application>Microsoft Office PowerPoint</Application>
  <PresentationFormat>Egyéni</PresentationFormat>
  <Paragraphs>26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153</cp:revision>
  <cp:lastPrinted>2020-10-14T10:13:42Z</cp:lastPrinted>
  <dcterms:created xsi:type="dcterms:W3CDTF">2020-04-21T06:52:21Z</dcterms:created>
  <dcterms:modified xsi:type="dcterms:W3CDTF">2024-09-09T13:35:37Z</dcterms:modified>
  <cp:category/>
</cp:coreProperties>
</file>