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684A"/>
    <a:srgbClr val="DEB361"/>
    <a:srgbClr val="304B63"/>
    <a:srgbClr val="C19C6B"/>
    <a:srgbClr val="EBD2A2"/>
    <a:srgbClr val="F0F0F0"/>
    <a:srgbClr val="E7D3A7"/>
    <a:srgbClr val="D7B770"/>
    <a:srgbClr val="B9CAE9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77" d="100"/>
          <a:sy n="77" d="100"/>
        </p:scale>
        <p:origin x="3612" y="-3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9" t="39" b="18276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79652" y="7794899"/>
            <a:ext cx="2416521" cy="86972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Americano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AP808147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Dvoustěnný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vakuově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izolovaný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termo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hrnek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z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recyklované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nerezové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oceli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plastovým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víčkem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pití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z PS. 600 ml.</a:t>
            </a:r>
            <a:endParaRPr kumimoji="0" lang="hu-H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CZK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59449" cy="4074951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Zde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zadejte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své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kontaktní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údaje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!</a:t>
            </a:r>
            <a:endParaRPr lang="en-GB" sz="1200" spc="-5" dirty="0">
              <a:solidFill>
                <a:srgbClr val="65656A"/>
              </a:solidFill>
              <a:cs typeface="OpenSans-Light"/>
            </a:endParaRP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hu-HU" sz="900" dirty="0" err="1"/>
              <a:t>Zde</a:t>
            </a:r>
            <a:r>
              <a:rPr lang="hu-HU" sz="900" dirty="0"/>
              <a:t> </a:t>
            </a:r>
            <a:r>
              <a:rPr lang="hu-HU" sz="900" dirty="0" err="1"/>
              <a:t>umístěte</a:t>
            </a:r>
            <a:r>
              <a:rPr lang="hu-HU" sz="900" dirty="0"/>
              <a:t> </a:t>
            </a:r>
            <a:r>
              <a:rPr lang="hu-HU" sz="900" dirty="0" err="1"/>
              <a:t>své</a:t>
            </a:r>
            <a:r>
              <a:rPr lang="hu-HU" sz="900" dirty="0"/>
              <a:t> </a:t>
            </a:r>
            <a:r>
              <a:rPr lang="hu-HU" sz="900" dirty="0" err="1"/>
              <a:t>propagační</a:t>
            </a:r>
            <a:r>
              <a:rPr lang="hu-HU" sz="900" dirty="0"/>
              <a:t> </a:t>
            </a:r>
            <a:r>
              <a:rPr lang="hu-HU" sz="900" dirty="0" err="1"/>
              <a:t>podmínky</a:t>
            </a:r>
            <a:r>
              <a:rPr lang="hu-HU" sz="900" dirty="0"/>
              <a:t>!</a:t>
            </a:r>
            <a:endParaRPr lang="en-GB" sz="900" dirty="0"/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710056" y="13004944"/>
            <a:ext cx="1286756" cy="203485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Rebyss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Roll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AP808144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Rolovací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batoh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z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recyklovaného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plátna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zapínáním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přezku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suchý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zip,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polstrovaná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přihrádka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notebook (15"),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přední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boční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kapsy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70%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recyklované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bavlny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30% RPET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polyesteru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CZK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303853" y="12977095"/>
            <a:ext cx="1159144" cy="172758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Thalia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AP800555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Vysoce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kvalitní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keramický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hrnek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matnou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vnější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lesklou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vnitřní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úpravou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380 ml. V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kraftové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papírové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krabici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hu-HU" sz="10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CZK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3086144" y="13004499"/>
            <a:ext cx="1056458" cy="155472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Recouver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AP800764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Dvoustěnná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vakuově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izolovaná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láhev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z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recyklované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nerezové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oceli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přírodním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korkem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500 ml.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CZK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92624" y="4203680"/>
            <a:ext cx="5572995" cy="285544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pl-PL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Přivítejte sezónu s novinkami na konci roku</a:t>
            </a:r>
            <a:endParaRPr lang="en-US" b="1" cap="all" spc="15" dirty="0">
              <a:solidFill>
                <a:schemeClr val="bg1"/>
              </a:solidFill>
              <a:latin typeface="Ropa Mix Pro" panose="020B0504020101010102" pitchFamily="34" charset="0"/>
              <a:cs typeface="Ropa Mix Pro" panose="020B0504020101010102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355949" y="4585355"/>
            <a:ext cx="5054328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100" dirty="0" err="1">
                <a:solidFill>
                  <a:schemeClr val="bg1"/>
                </a:solidFill>
              </a:rPr>
              <a:t>Prozkoumejte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naši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nejnovější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kolekci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svátečních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produktů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navržených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tak</a:t>
            </a:r>
            <a:r>
              <a:rPr lang="en-US" sz="1100" dirty="0">
                <a:solidFill>
                  <a:schemeClr val="bg1"/>
                </a:solidFill>
              </a:rPr>
              <a:t>, aby </a:t>
            </a:r>
            <a:r>
              <a:rPr lang="en-US" sz="1100" dirty="0" err="1">
                <a:solidFill>
                  <a:schemeClr val="bg1"/>
                </a:solidFill>
              </a:rPr>
              <a:t>dodaly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marketingovým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kampaním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teplo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náladu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Nenechte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ujít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příležitost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udělat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trvalý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dojem</a:t>
            </a:r>
            <a:r>
              <a:rPr lang="en-US" sz="1100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291699" y="13004943"/>
            <a:ext cx="1286756" cy="187480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Corpux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AP800780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Blok A5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potažený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přírodním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korkem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recyklovanou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PU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kůží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záložkou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odpovídající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barvě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gumičkou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držákem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pero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S 80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linkovanými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listy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z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recyklovaného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papíru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CZK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46389" y="5698488"/>
            <a:ext cx="2229092" cy="135101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Cursor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XL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AP716707</a:t>
            </a:r>
            <a:br>
              <a:rPr lang="en-GB" sz="1050" dirty="0"/>
            </a:b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Na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zakázku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vyrobená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RPET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plstěná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podložka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pod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myš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s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gumovou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protiskluzovou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základnou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 Cena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včetně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sublimačního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tisku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nezahrnuje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tiskovou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přípravu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 </a:t>
            </a:r>
            <a:endParaRPr lang="hu-HU" sz="1000" dirty="0">
              <a:solidFill>
                <a:prstClr val="black"/>
              </a:solidFill>
              <a:latin typeface="Calibri" panose="020F0502020204030204"/>
            </a:endParaRP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CZK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28056" y="9406697"/>
            <a:ext cx="2229092" cy="184916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CreaStick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Seed Combo Date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AP716816 </a:t>
            </a:r>
            <a:br>
              <a:rPr lang="en-GB" sz="800" dirty="0"/>
            </a:br>
            <a:r>
              <a:rPr lang="en-US" sz="1000" dirty="0" err="1"/>
              <a:t>Zakázkově</a:t>
            </a:r>
            <a:r>
              <a:rPr lang="en-US" sz="1000" dirty="0"/>
              <a:t> </a:t>
            </a:r>
            <a:r>
              <a:rPr lang="en-US" sz="1000" dirty="0" err="1"/>
              <a:t>vyrobený</a:t>
            </a:r>
            <a:r>
              <a:rPr lang="en-US" sz="1000" dirty="0"/>
              <a:t> </a:t>
            </a:r>
            <a:r>
              <a:rPr lang="en-US" sz="1000" dirty="0" err="1"/>
              <a:t>kalendář</a:t>
            </a:r>
            <a:r>
              <a:rPr lang="en-US" sz="1000" dirty="0"/>
              <a:t> ze </a:t>
            </a:r>
            <a:r>
              <a:rPr lang="en-US" sz="1000" dirty="0" err="1"/>
              <a:t>semenného</a:t>
            </a:r>
            <a:r>
              <a:rPr lang="en-US" sz="1000" dirty="0"/>
              <a:t> </a:t>
            </a:r>
            <a:r>
              <a:rPr lang="en-US" sz="1000" dirty="0" err="1"/>
              <a:t>papíru</a:t>
            </a:r>
            <a:r>
              <a:rPr lang="en-US" sz="1000" dirty="0"/>
              <a:t> s </a:t>
            </a:r>
            <a:r>
              <a:rPr lang="en-US" sz="1000" dirty="0" err="1"/>
              <a:t>různými</a:t>
            </a:r>
            <a:r>
              <a:rPr lang="en-US" sz="1000" dirty="0"/>
              <a:t> semeny </a:t>
            </a:r>
            <a:r>
              <a:rPr lang="en-US" sz="1000" dirty="0" err="1"/>
              <a:t>divokých</a:t>
            </a:r>
            <a:r>
              <a:rPr lang="en-US" sz="1000" dirty="0"/>
              <a:t> </a:t>
            </a:r>
            <a:r>
              <a:rPr lang="en-US" sz="1000" dirty="0" err="1"/>
              <a:t>květin</a:t>
            </a:r>
            <a:r>
              <a:rPr lang="en-US" sz="1000" dirty="0"/>
              <a:t> s </a:t>
            </a:r>
            <a:r>
              <a:rPr lang="en-US" sz="1000" dirty="0" err="1"/>
              <a:t>nalepovacími</a:t>
            </a:r>
            <a:r>
              <a:rPr lang="en-US" sz="1000" dirty="0"/>
              <a:t> </a:t>
            </a:r>
            <a:r>
              <a:rPr lang="en-US" sz="1000" dirty="0" err="1"/>
              <a:t>poznámkami</a:t>
            </a:r>
            <a:r>
              <a:rPr lang="en-US" sz="1000" dirty="0"/>
              <a:t>. </a:t>
            </a:r>
            <a:r>
              <a:rPr lang="en-US" sz="1000" dirty="0" err="1"/>
              <a:t>Obsahuje</a:t>
            </a:r>
            <a:r>
              <a:rPr lang="en-US" sz="1000" dirty="0"/>
              <a:t> 50 </a:t>
            </a:r>
            <a:r>
              <a:rPr lang="en-US" sz="1000" dirty="0" err="1"/>
              <a:t>listů</a:t>
            </a:r>
            <a:r>
              <a:rPr lang="en-US" sz="1000" dirty="0"/>
              <a:t> </a:t>
            </a:r>
            <a:r>
              <a:rPr lang="en-US" sz="1000" dirty="0" err="1"/>
              <a:t>samolepicích</a:t>
            </a:r>
            <a:r>
              <a:rPr lang="en-US" sz="1000" dirty="0"/>
              <a:t> </a:t>
            </a:r>
            <a:r>
              <a:rPr lang="en-US" sz="1000" dirty="0" err="1"/>
              <a:t>papírů</a:t>
            </a:r>
            <a:r>
              <a:rPr lang="en-US" sz="1000" dirty="0"/>
              <a:t> z </a:t>
            </a:r>
            <a:r>
              <a:rPr lang="en-US" sz="1000" dirty="0" err="1"/>
              <a:t>recyklovaného</a:t>
            </a:r>
            <a:r>
              <a:rPr lang="en-US" sz="1000" dirty="0"/>
              <a:t> </a:t>
            </a:r>
            <a:r>
              <a:rPr lang="en-US" sz="1000" dirty="0" err="1"/>
              <a:t>papíru</a:t>
            </a:r>
            <a:r>
              <a:rPr lang="en-US" sz="1000" dirty="0"/>
              <a:t> (75×75 mm) a 100 </a:t>
            </a:r>
            <a:r>
              <a:rPr lang="en-US" sz="1000" dirty="0" err="1"/>
              <a:t>plastových</a:t>
            </a:r>
            <a:r>
              <a:rPr lang="en-US" sz="1000" dirty="0"/>
              <a:t> </a:t>
            </a:r>
            <a:r>
              <a:rPr lang="en-US" sz="1000" dirty="0" err="1"/>
              <a:t>fóliových</a:t>
            </a:r>
            <a:r>
              <a:rPr lang="en-US" sz="1000" dirty="0"/>
              <a:t> </a:t>
            </a:r>
            <a:r>
              <a:rPr lang="en-US" sz="1000" dirty="0" err="1"/>
              <a:t>značkovačů</a:t>
            </a:r>
            <a:r>
              <a:rPr lang="en-US" sz="1000" dirty="0"/>
              <a:t> </a:t>
            </a:r>
            <a:r>
              <a:rPr lang="en-US" sz="1000" dirty="0" err="1"/>
              <a:t>stránek</a:t>
            </a:r>
            <a:r>
              <a:rPr lang="en-US" sz="1000" dirty="0"/>
              <a:t> v 5 </a:t>
            </a:r>
            <a:r>
              <a:rPr lang="en-US" sz="1000" dirty="0" err="1"/>
              <a:t>různých</a:t>
            </a:r>
            <a:r>
              <a:rPr lang="en-US" sz="1000" dirty="0"/>
              <a:t> </a:t>
            </a:r>
            <a:r>
              <a:rPr lang="en-US" sz="1000" dirty="0" err="1"/>
              <a:t>barvách</a:t>
            </a:r>
            <a:r>
              <a:rPr lang="en-US" sz="1000" dirty="0"/>
              <a:t> (44×12 mm).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CZK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24" name="Kép 23" descr="A képen henger, testápoló, zöld, palack látható&#10;&#10;Automatikusan generált leírás">
            <a:extLst>
              <a:ext uri="{FF2B5EF4-FFF2-40B4-BE49-F238E27FC236}">
                <a16:creationId xmlns:a16="http://schemas.microsoft.com/office/drawing/2014/main" id="{0EFA2ECA-9D42-DED6-FF14-D3D9F8A8E8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925" y="11736371"/>
            <a:ext cx="366961" cy="1155418"/>
          </a:xfrm>
          <a:prstGeom prst="rect">
            <a:avLst/>
          </a:prstGeom>
        </p:spPr>
      </p:pic>
      <p:pic>
        <p:nvPicPr>
          <p:cNvPr id="26" name="Kép 25" descr="A képen írószer, könyv látható&#10;&#10;Automatikusan generált leírás">
            <a:extLst>
              <a:ext uri="{FF2B5EF4-FFF2-40B4-BE49-F238E27FC236}">
                <a16:creationId xmlns:a16="http://schemas.microsoft.com/office/drawing/2014/main" id="{BFD3F6CA-8B77-AA47-B7C2-BA1365FDE05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73" y="11822415"/>
            <a:ext cx="779357" cy="1005363"/>
          </a:xfrm>
          <a:prstGeom prst="rect">
            <a:avLst/>
          </a:prstGeom>
        </p:spPr>
      </p:pic>
      <p:pic>
        <p:nvPicPr>
          <p:cNvPr id="30" name="Kép 29" descr="A képen táska, Poggyász és táskák, khaki, Bézs látható&#10;&#10;Automatikusan generált leírás">
            <a:extLst>
              <a:ext uri="{FF2B5EF4-FFF2-40B4-BE49-F238E27FC236}">
                <a16:creationId xmlns:a16="http://schemas.microsoft.com/office/drawing/2014/main" id="{5C1D25A2-FA23-9CA6-35FB-4CC858EADC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684" y="11727171"/>
            <a:ext cx="927698" cy="1136885"/>
          </a:xfrm>
          <a:prstGeom prst="rect">
            <a:avLst/>
          </a:prstGeom>
        </p:spPr>
      </p:pic>
      <p:pic>
        <p:nvPicPr>
          <p:cNvPr id="32" name="Kép 31" descr="A képen bögre, kávéscsésze, Ivóedények, asztali kerámiaáru látható&#10;&#10;Automatikusan generált leírás">
            <a:extLst>
              <a:ext uri="{FF2B5EF4-FFF2-40B4-BE49-F238E27FC236}">
                <a16:creationId xmlns:a16="http://schemas.microsoft.com/office/drawing/2014/main" id="{EE1BD7CF-FC8B-17D5-45F2-38CFECF4D46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334" y="11782131"/>
            <a:ext cx="927698" cy="104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4389</TotalTime>
  <Words>276</Words>
  <Application>Microsoft Office PowerPoint</Application>
  <PresentationFormat>Egyéni</PresentationFormat>
  <Paragraphs>26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154</cp:revision>
  <cp:lastPrinted>2020-10-14T10:13:42Z</cp:lastPrinted>
  <dcterms:created xsi:type="dcterms:W3CDTF">2020-04-21T06:52:21Z</dcterms:created>
  <dcterms:modified xsi:type="dcterms:W3CDTF">2024-09-18T12:13:34Z</dcterms:modified>
  <cp:category/>
</cp:coreProperties>
</file>