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"/>
  </p:notesMasterIdLst>
  <p:sldIdLst>
    <p:sldId id="256" r:id="rId2"/>
  </p:sldIdLst>
  <p:sldSz cx="5759450" cy="16559213"/>
  <p:notesSz cx="6881813" cy="96615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évtelen szakasz" id="{365995DA-00A8-451C-8F2E-9708BBEF129C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684A"/>
    <a:srgbClr val="DEB361"/>
    <a:srgbClr val="304B63"/>
    <a:srgbClr val="C19C6B"/>
    <a:srgbClr val="EBD2A2"/>
    <a:srgbClr val="F0F0F0"/>
    <a:srgbClr val="E7D3A7"/>
    <a:srgbClr val="D7B770"/>
    <a:srgbClr val="B9CAE9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2" autoAdjust="0"/>
    <p:restoredTop sz="96240" autoAdjust="0"/>
  </p:normalViewPr>
  <p:slideViewPr>
    <p:cSldViewPr snapToGrid="0">
      <p:cViewPr>
        <p:scale>
          <a:sx n="86" d="100"/>
          <a:sy n="86" d="100"/>
        </p:scale>
        <p:origin x="3444" y="-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A8BCE-419A-4F3C-9641-21E0156BF8C8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2874963" y="1208088"/>
            <a:ext cx="1133475" cy="3260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8975" y="4649788"/>
            <a:ext cx="5505450" cy="3803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177338"/>
            <a:ext cx="2982913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97313" y="9177338"/>
            <a:ext cx="2982912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1FA49-56AF-47B8-9250-8337E3C92E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167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51FA49-56AF-47B8-9250-8337E3C92E0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352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2710039"/>
            <a:ext cx="4895533" cy="5765059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8697421"/>
            <a:ext cx="4319588" cy="3997975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4529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6162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881625"/>
            <a:ext cx="1241881" cy="1403316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881625"/>
            <a:ext cx="3653651" cy="1403316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638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454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4128309"/>
            <a:ext cx="4967526" cy="6888171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11081645"/>
            <a:ext cx="4967526" cy="3622327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781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330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881629"/>
            <a:ext cx="4967526" cy="3200682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4059308"/>
            <a:ext cx="2436517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6048713"/>
            <a:ext cx="2436517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4059308"/>
            <a:ext cx="2448516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6048713"/>
            <a:ext cx="2448516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101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1772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575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2384224"/>
            <a:ext cx="2915722" cy="11767774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6067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2384224"/>
            <a:ext cx="2915722" cy="11767774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778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881629"/>
            <a:ext cx="4967526" cy="3200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4408124"/>
            <a:ext cx="4967526" cy="10506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15347941"/>
            <a:ext cx="1943814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5704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g"/><Relationship Id="rId7" Type="http://schemas.openxmlformats.org/officeDocument/2006/relationships/image" Target="../media/image4.jpg"/><Relationship Id="rId12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riteyourwebsitehere.com/" TargetMode="External"/><Relationship Id="rId11" Type="http://schemas.openxmlformats.org/officeDocument/2006/relationships/image" Target="../media/image8.jpg"/><Relationship Id="rId5" Type="http://schemas.openxmlformats.org/officeDocument/2006/relationships/image" Target="../media/image3.wmf"/><Relationship Id="rId10" Type="http://schemas.openxmlformats.org/officeDocument/2006/relationships/image" Target="../media/image7.jpg"/><Relationship Id="rId4" Type="http://schemas.openxmlformats.org/officeDocument/2006/relationships/image" Target="../media/image2.jpg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>
            <a:extLst>
              <a:ext uri="{FF2B5EF4-FFF2-40B4-BE49-F238E27FC236}">
                <a16:creationId xmlns:a16="http://schemas.microsoft.com/office/drawing/2014/main" id="{DD6D1123-DFE6-15B7-14AC-C0D561C7A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r="6852"/>
          <a:stretch/>
        </p:blipFill>
        <p:spPr>
          <a:xfrm>
            <a:off x="279652" y="9309210"/>
            <a:ext cx="2634763" cy="2034637"/>
          </a:xfrm>
          <a:prstGeom prst="rect">
            <a:avLst/>
          </a:prstGeom>
        </p:spPr>
      </p:pic>
      <p:sp>
        <p:nvSpPr>
          <p:cNvPr id="44" name="Téglalap 43">
            <a:extLst>
              <a:ext uri="{FF2B5EF4-FFF2-40B4-BE49-F238E27FC236}">
                <a16:creationId xmlns:a16="http://schemas.microsoft.com/office/drawing/2014/main" id="{B0B4DE51-1865-4B5D-8301-A084BE272E62}"/>
              </a:ext>
            </a:extLst>
          </p:cNvPr>
          <p:cNvSpPr/>
          <p:nvPr/>
        </p:nvSpPr>
        <p:spPr>
          <a:xfrm>
            <a:off x="-1337" y="7289723"/>
            <a:ext cx="2886956" cy="2019448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F879DB71-9FF9-2F22-3A2E-67894444738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9" t="39" b="18276"/>
          <a:stretch/>
        </p:blipFill>
        <p:spPr>
          <a:xfrm flipH="1">
            <a:off x="279652" y="5293069"/>
            <a:ext cx="2636171" cy="1996616"/>
          </a:xfrm>
          <a:prstGeom prst="rect">
            <a:avLst/>
          </a:prstGeom>
        </p:spPr>
      </p:pic>
      <p:sp>
        <p:nvSpPr>
          <p:cNvPr id="56" name="object 53">
            <a:extLst>
              <a:ext uri="{FF2B5EF4-FFF2-40B4-BE49-F238E27FC236}">
                <a16:creationId xmlns:a16="http://schemas.microsoft.com/office/drawing/2014/main" id="{0DBC307E-D06C-458A-A974-7367C41AB92E}"/>
              </a:ext>
            </a:extLst>
          </p:cNvPr>
          <p:cNvSpPr txBox="1"/>
          <p:nvPr/>
        </p:nvSpPr>
        <p:spPr>
          <a:xfrm>
            <a:off x="279652" y="7794899"/>
            <a:ext cx="2416521" cy="8888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Americano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AP808147</a:t>
            </a:r>
            <a:b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Tazza termica da 600ml. in acciaio inox riciclato a doppia parete con struttura termica sottovuoto e coperchio in plastica PS.</a:t>
            </a:r>
            <a:endParaRPr kumimoji="0" lang="hu-HU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7A64F3B9-84F2-4FE9-A203-56B51BC14AE3}"/>
              </a:ext>
            </a:extLst>
          </p:cNvPr>
          <p:cNvSpPr/>
          <p:nvPr/>
        </p:nvSpPr>
        <p:spPr>
          <a:xfrm>
            <a:off x="2880329" y="5296726"/>
            <a:ext cx="2527127" cy="6026117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églalap 39">
            <a:extLst>
              <a:ext uri="{FF2B5EF4-FFF2-40B4-BE49-F238E27FC236}">
                <a16:creationId xmlns:a16="http://schemas.microsoft.com/office/drawing/2014/main" id="{4F93E318-638F-43C1-BA19-34ACC5C53181}"/>
              </a:ext>
            </a:extLst>
          </p:cNvPr>
          <p:cNvSpPr/>
          <p:nvPr/>
        </p:nvSpPr>
        <p:spPr>
          <a:xfrm>
            <a:off x="1" y="11313767"/>
            <a:ext cx="5771238" cy="4074951"/>
          </a:xfrm>
          <a:prstGeom prst="rect">
            <a:avLst/>
          </a:prstGeom>
          <a:solidFill>
            <a:srgbClr val="5F684A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9" tIns="47709" rIns="95419" bIns="47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78">
              <a:highlight>
                <a:srgbClr val="C0C0C0"/>
              </a:highlight>
            </a:endParaRPr>
          </a:p>
        </p:txBody>
      </p:sp>
      <p:pic>
        <p:nvPicPr>
          <p:cNvPr id="42" name="Kép 41">
            <a:extLst>
              <a:ext uri="{FF2B5EF4-FFF2-40B4-BE49-F238E27FC236}">
                <a16:creationId xmlns:a16="http://schemas.microsoft.com/office/drawing/2014/main" id="{B4428236-23A4-48D3-9BD4-B9ECC3C3C2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2" y="319423"/>
            <a:ext cx="1741336" cy="254170"/>
          </a:xfrm>
          <a:prstGeom prst="rect">
            <a:avLst/>
          </a:prstGeom>
        </p:spPr>
      </p:pic>
      <p:sp>
        <p:nvSpPr>
          <p:cNvPr id="45" name="object 4">
            <a:extLst>
              <a:ext uri="{FF2B5EF4-FFF2-40B4-BE49-F238E27FC236}">
                <a16:creationId xmlns:a16="http://schemas.microsoft.com/office/drawing/2014/main" id="{313339ED-29F1-432F-9848-E0C1AC0D8081}"/>
              </a:ext>
            </a:extLst>
          </p:cNvPr>
          <p:cNvSpPr txBox="1"/>
          <p:nvPr/>
        </p:nvSpPr>
        <p:spPr>
          <a:xfrm>
            <a:off x="2482036" y="328782"/>
            <a:ext cx="2897953" cy="198048"/>
          </a:xfrm>
          <a:prstGeom prst="rect">
            <a:avLst/>
          </a:prstGeom>
        </p:spPr>
        <p:txBody>
          <a:bodyPr vert="horz" wrap="square" lIns="0" tIns="13253" rIns="0" bIns="0" rtlCol="0">
            <a:spAutoFit/>
          </a:bodyPr>
          <a:lstStyle/>
          <a:p>
            <a:pPr marL="13248" algn="r">
              <a:spcBef>
                <a:spcPts val="104"/>
              </a:spcBef>
            </a:pPr>
            <a:r>
              <a:rPr lang="it-IT" sz="1200" spc="-5" dirty="0">
                <a:solidFill>
                  <a:srgbClr val="65656A"/>
                </a:solidFill>
                <a:cs typeface="OpenSans-Light"/>
              </a:rPr>
              <a:t>Inserisci qui i tuoi dati di riferimento!</a:t>
            </a:r>
            <a:endParaRPr lang="en-GB" sz="1200" spc="-5" dirty="0">
              <a:solidFill>
                <a:srgbClr val="65656A"/>
              </a:solidFill>
              <a:cs typeface="OpenSans-Light"/>
            </a:endParaRPr>
          </a:p>
        </p:txBody>
      </p:sp>
      <p:sp>
        <p:nvSpPr>
          <p:cNvPr id="47" name="object 53">
            <a:extLst>
              <a:ext uri="{FF2B5EF4-FFF2-40B4-BE49-F238E27FC236}">
                <a16:creationId xmlns:a16="http://schemas.microsoft.com/office/drawing/2014/main" id="{FA564A64-71F0-4777-A2CD-4DA15187FD3E}"/>
              </a:ext>
            </a:extLst>
          </p:cNvPr>
          <p:cNvSpPr txBox="1"/>
          <p:nvPr/>
        </p:nvSpPr>
        <p:spPr>
          <a:xfrm>
            <a:off x="355949" y="15565884"/>
            <a:ext cx="5059342" cy="617676"/>
          </a:xfrm>
          <a:prstGeom prst="rect">
            <a:avLst/>
          </a:prstGeom>
        </p:spPr>
        <p:txBody>
          <a:bodyPr vert="horz" wrap="square" lIns="0" tIns="9277" rIns="0" bIns="0" rtlCol="0">
            <a:spAutoFit/>
          </a:bodyPr>
          <a:lstStyle/>
          <a:p>
            <a:pPr marL="13247" marR="5301">
              <a:lnSpc>
                <a:spcPct val="104200"/>
              </a:lnSpc>
              <a:spcBef>
                <a:spcPts val="73"/>
              </a:spcBef>
            </a:pPr>
            <a:r>
              <a:rPr lang="it-IT" sz="900" dirty="0"/>
              <a:t>Inserisci qui le tue condizioni promozionali!</a:t>
            </a:r>
            <a:endParaRPr lang="en-GB" sz="900" dirty="0"/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</p:txBody>
      </p:sp>
      <p:sp>
        <p:nvSpPr>
          <p:cNvPr id="48" name="object 2">
            <a:extLst>
              <a:ext uri="{FF2B5EF4-FFF2-40B4-BE49-F238E27FC236}">
                <a16:creationId xmlns:a16="http://schemas.microsoft.com/office/drawing/2014/main" id="{EA1C7A6B-34C1-483C-A8B4-D71C8DA25A24}"/>
              </a:ext>
            </a:extLst>
          </p:cNvPr>
          <p:cNvSpPr txBox="1"/>
          <p:nvPr/>
        </p:nvSpPr>
        <p:spPr>
          <a:xfrm>
            <a:off x="358383" y="16266795"/>
            <a:ext cx="5049079" cy="166713"/>
          </a:xfrm>
          <a:prstGeom prst="rect">
            <a:avLst/>
          </a:prstGeom>
        </p:spPr>
        <p:txBody>
          <a:bodyPr vert="horz" wrap="square" lIns="0" tIns="12701" rIns="0" bIns="0" rtlCol="0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 algn="ctr">
              <a:spcBef>
                <a:spcPts val="101"/>
              </a:spcBef>
            </a:pPr>
            <a:r>
              <a:rPr lang="en-GB" sz="1000" b="1" dirty="0"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www.WriteYourWebsiteHere.com</a:t>
            </a:r>
            <a:r>
              <a:rPr lang="en-GB" sz="1000" b="1" dirty="0">
                <a:cs typeface="Open Sans"/>
              </a:rPr>
              <a:t> </a:t>
            </a:r>
          </a:p>
        </p:txBody>
      </p:sp>
      <p:sp>
        <p:nvSpPr>
          <p:cNvPr id="38" name="Téglalap 37">
            <a:extLst>
              <a:ext uri="{FF2B5EF4-FFF2-40B4-BE49-F238E27FC236}">
                <a16:creationId xmlns:a16="http://schemas.microsoft.com/office/drawing/2014/main" id="{A1024572-6659-405E-A938-685E76E3AC3A}"/>
              </a:ext>
            </a:extLst>
          </p:cNvPr>
          <p:cNvSpPr/>
          <p:nvPr/>
        </p:nvSpPr>
        <p:spPr>
          <a:xfrm>
            <a:off x="1" y="4018376"/>
            <a:ext cx="5759451" cy="1278349"/>
          </a:xfrm>
          <a:prstGeom prst="rect">
            <a:avLst/>
          </a:prstGeom>
          <a:solidFill>
            <a:srgbClr val="5F6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bject 53">
            <a:extLst>
              <a:ext uri="{FF2B5EF4-FFF2-40B4-BE49-F238E27FC236}">
                <a16:creationId xmlns:a16="http://schemas.microsoft.com/office/drawing/2014/main" id="{B0C5129F-BC65-4F37-9E5F-1266AACD2AAE}"/>
              </a:ext>
            </a:extLst>
          </p:cNvPr>
          <p:cNvSpPr txBox="1"/>
          <p:nvPr/>
        </p:nvSpPr>
        <p:spPr>
          <a:xfrm>
            <a:off x="1653355" y="13004944"/>
            <a:ext cx="1343457" cy="18905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Rebyss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Roll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AP808144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it-IT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Zaino rolltop in tela riciclata con chiusura a fibbia e velcro, scomparto imbottito per laptop (15"), tasche frontali e laterali, cinghia per il trolley, schienale e spallacci imbottiti. 70% cotone riciclato e 30% poliestere RPET. </a:t>
            </a:r>
            <a:endParaRPr lang="hu-HU" sz="9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2" name="object 53">
            <a:extLst>
              <a:ext uri="{FF2B5EF4-FFF2-40B4-BE49-F238E27FC236}">
                <a16:creationId xmlns:a16="http://schemas.microsoft.com/office/drawing/2014/main" id="{C1B327A5-785B-4795-8034-AF4A30C2D105}"/>
              </a:ext>
            </a:extLst>
          </p:cNvPr>
          <p:cNvSpPr txBox="1"/>
          <p:nvPr/>
        </p:nvSpPr>
        <p:spPr>
          <a:xfrm>
            <a:off x="4372861" y="12977095"/>
            <a:ext cx="1159144" cy="17147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Thalia</a:t>
            </a:r>
            <a:endParaRPr lang="hu-HU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AP800555</a:t>
            </a:r>
            <a:endParaRPr lang="hu-HU" sz="14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it-IT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Mug da 380ml. in ceramica di alta qualità, con finitura esterna opaca e interna lucida. Confezione in scatola di cartoncino bianco.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3" name="object 53">
            <a:extLst>
              <a:ext uri="{FF2B5EF4-FFF2-40B4-BE49-F238E27FC236}">
                <a16:creationId xmlns:a16="http://schemas.microsoft.com/office/drawing/2014/main" id="{36139849-BDE2-4B39-BBE3-E9FBCF331AFD}"/>
              </a:ext>
            </a:extLst>
          </p:cNvPr>
          <p:cNvSpPr txBox="1"/>
          <p:nvPr/>
        </p:nvSpPr>
        <p:spPr>
          <a:xfrm>
            <a:off x="3094769" y="13004499"/>
            <a:ext cx="1151309" cy="155472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Recouver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AP800764</a:t>
            </a:r>
            <a:endParaRPr lang="hu-HU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it-IT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Borraccia da 500ml in acciaio inox a doppia parete con struttura termica sottovuoto e base in sughero naturale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49" name="object 57">
            <a:extLst>
              <a:ext uri="{FF2B5EF4-FFF2-40B4-BE49-F238E27FC236}">
                <a16:creationId xmlns:a16="http://schemas.microsoft.com/office/drawing/2014/main" id="{2B4D8677-DF4D-49ED-A4A8-D5230E57C3B8}"/>
              </a:ext>
            </a:extLst>
          </p:cNvPr>
          <p:cNvSpPr txBox="1"/>
          <p:nvPr/>
        </p:nvSpPr>
        <p:spPr>
          <a:xfrm>
            <a:off x="92624" y="4126299"/>
            <a:ext cx="5572995" cy="568057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8" marR="5300" algn="ctr">
              <a:lnSpc>
                <a:spcPct val="102299"/>
              </a:lnSpc>
              <a:spcBef>
                <a:spcPts val="101"/>
              </a:spcBef>
            </a:pPr>
            <a:r>
              <a:rPr lang="it-IT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Lasciati conquistare da questa stagionalità con le novità di fine anno</a:t>
            </a:r>
            <a:endParaRPr lang="en-US" b="1" cap="all" spc="15" dirty="0">
              <a:solidFill>
                <a:schemeClr val="bg1"/>
              </a:solidFill>
              <a:latin typeface="Ropa Mix Pro" panose="020B0504020101010102" pitchFamily="34" charset="0"/>
              <a:cs typeface="Ropa Mix Pro" panose="020B0504020101010102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07B6CA7-1391-4A5F-8F33-2C7C19CFA42B}"/>
              </a:ext>
            </a:extLst>
          </p:cNvPr>
          <p:cNvSpPr txBox="1"/>
          <p:nvPr/>
        </p:nvSpPr>
        <p:spPr>
          <a:xfrm>
            <a:off x="387251" y="4719258"/>
            <a:ext cx="5054328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it-IT" sz="1100" dirty="0">
                <a:solidFill>
                  <a:schemeClr val="bg1"/>
                </a:solidFill>
              </a:rPr>
              <a:t>Scopri la nostra ultima collezione di prodotti natalizi progettati per aggiungere calore e allegria alle campagne di marketing. Non perdete l'occasione di suscitare ricordi indelebili!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C8FAD844-A055-440B-BA9E-3EFC43D54E3A}"/>
              </a:ext>
            </a:extLst>
          </p:cNvPr>
          <p:cNvSpPr/>
          <p:nvPr/>
        </p:nvSpPr>
        <p:spPr>
          <a:xfrm>
            <a:off x="348113" y="11724606"/>
            <a:ext cx="1151310" cy="117894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églalap 50">
            <a:extLst>
              <a:ext uri="{FF2B5EF4-FFF2-40B4-BE49-F238E27FC236}">
                <a16:creationId xmlns:a16="http://schemas.microsoft.com/office/drawing/2014/main" id="{2B2351E0-9608-4980-A1F3-5748DBA2F384}"/>
              </a:ext>
            </a:extLst>
          </p:cNvPr>
          <p:cNvSpPr/>
          <p:nvPr/>
        </p:nvSpPr>
        <p:spPr>
          <a:xfrm>
            <a:off x="1653355" y="11724605"/>
            <a:ext cx="1151310" cy="118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églalap 51">
            <a:extLst>
              <a:ext uri="{FF2B5EF4-FFF2-40B4-BE49-F238E27FC236}">
                <a16:creationId xmlns:a16="http://schemas.microsoft.com/office/drawing/2014/main" id="{BD638168-A5B9-465F-8F4B-0AB90C81615F}"/>
              </a:ext>
            </a:extLst>
          </p:cNvPr>
          <p:cNvSpPr/>
          <p:nvPr/>
        </p:nvSpPr>
        <p:spPr>
          <a:xfrm>
            <a:off x="2951536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églalap 52">
            <a:extLst>
              <a:ext uri="{FF2B5EF4-FFF2-40B4-BE49-F238E27FC236}">
                <a16:creationId xmlns:a16="http://schemas.microsoft.com/office/drawing/2014/main" id="{3D9F2999-06B0-4F2E-87A3-B26DD4A77943}"/>
              </a:ext>
            </a:extLst>
          </p:cNvPr>
          <p:cNvSpPr/>
          <p:nvPr/>
        </p:nvSpPr>
        <p:spPr>
          <a:xfrm>
            <a:off x="4256147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bject 53">
            <a:extLst>
              <a:ext uri="{FF2B5EF4-FFF2-40B4-BE49-F238E27FC236}">
                <a16:creationId xmlns:a16="http://schemas.microsoft.com/office/drawing/2014/main" id="{511B26E6-0E23-46BF-A43A-49286C7D5F77}"/>
              </a:ext>
            </a:extLst>
          </p:cNvPr>
          <p:cNvSpPr txBox="1"/>
          <p:nvPr/>
        </p:nvSpPr>
        <p:spPr>
          <a:xfrm>
            <a:off x="291699" y="13004943"/>
            <a:ext cx="1286756" cy="189398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Corpux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u-HU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AP800780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it-IT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Quaderno formato A5 con copertina in sughero naturale e pelle PU riciclata, 80 fogli a righe in carta riciclata, segnalibro in colore coordinato, elastico e portapenne.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58" name="object 53">
            <a:extLst>
              <a:ext uri="{FF2B5EF4-FFF2-40B4-BE49-F238E27FC236}">
                <a16:creationId xmlns:a16="http://schemas.microsoft.com/office/drawing/2014/main" id="{5A94F584-E6D6-4CA2-8CF1-15C8BD6F2D68}"/>
              </a:ext>
            </a:extLst>
          </p:cNvPr>
          <p:cNvSpPr txBox="1"/>
          <p:nvPr/>
        </p:nvSpPr>
        <p:spPr>
          <a:xfrm>
            <a:off x="3046389" y="5698488"/>
            <a:ext cx="2229092" cy="11909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Cursor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XL </a:t>
            </a:r>
            <a:r>
              <a:rPr lang="hu-HU" sz="1200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AP716707</a:t>
            </a:r>
            <a:br>
              <a:rPr lang="en-GB" sz="1050" dirty="0"/>
            </a:br>
            <a:r>
              <a:rPr lang="it-IT" sz="1000" dirty="0">
                <a:solidFill>
                  <a:prstClr val="black"/>
                </a:solidFill>
                <a:latin typeface="Calibri" panose="020F0502020204030204"/>
              </a:rPr>
              <a:t>Tappetino per mouse in feltro RPET personalizzabile e base antiscivolo in gomma. Il costo comprende la stampa in sublimazione. </a:t>
            </a:r>
            <a:endParaRPr lang="hu-HU" sz="1000" dirty="0">
              <a:solidFill>
                <a:prstClr val="black"/>
              </a:solidFill>
              <a:latin typeface="Calibri" panose="020F0502020204030204"/>
            </a:endParaRPr>
          </a:p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  <a:p>
            <a:endParaRPr lang="hu-HU" sz="1000" dirty="0"/>
          </a:p>
        </p:txBody>
      </p:sp>
      <p:sp>
        <p:nvSpPr>
          <p:cNvPr id="62" name="object 53">
            <a:extLst>
              <a:ext uri="{FF2B5EF4-FFF2-40B4-BE49-F238E27FC236}">
                <a16:creationId xmlns:a16="http://schemas.microsoft.com/office/drawing/2014/main" id="{586ECBBA-D638-442D-9252-BA3819EE5F04}"/>
              </a:ext>
            </a:extLst>
          </p:cNvPr>
          <p:cNvSpPr txBox="1"/>
          <p:nvPr/>
        </p:nvSpPr>
        <p:spPr>
          <a:xfrm>
            <a:off x="3029346" y="9651301"/>
            <a:ext cx="2229092" cy="136902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CreaStick</a:t>
            </a: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Seed Combo Date</a:t>
            </a:r>
            <a:r>
              <a:rPr lang="hu-HU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>
                <a:ea typeface="Open Sans" panose="020B0606030504020204" pitchFamily="34" charset="0"/>
                <a:cs typeface="Open Sans" panose="020B0606030504020204" pitchFamily="34" charset="0"/>
              </a:rPr>
              <a:t>AP716816 </a:t>
            </a:r>
            <a:br>
              <a:rPr lang="en-GB" sz="800" dirty="0"/>
            </a:br>
            <a:r>
              <a:rPr lang="it-IT" sz="1000" dirty="0"/>
              <a:t>Calendario perpetuo personalizzabile con foglietti adesivi per appunti. Sono inclusi 50 foglietti adesivi in carta riciclata (75×75 mm) e 100 segnapagina in film plastico in 5 colori assortiti (44×12 mm).</a:t>
            </a:r>
            <a:br>
              <a:rPr lang="hu-HU" sz="1000" dirty="0"/>
            </a:b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55" name="Téglalap 54">
            <a:extLst>
              <a:ext uri="{FF2B5EF4-FFF2-40B4-BE49-F238E27FC236}">
                <a16:creationId xmlns:a16="http://schemas.microsoft.com/office/drawing/2014/main" id="{3696A979-498F-4597-B1D7-52B5FF87A4D7}"/>
              </a:ext>
            </a:extLst>
          </p:cNvPr>
          <p:cNvSpPr/>
          <p:nvPr/>
        </p:nvSpPr>
        <p:spPr>
          <a:xfrm>
            <a:off x="1443" y="15027485"/>
            <a:ext cx="5758006" cy="361234"/>
          </a:xfrm>
          <a:prstGeom prst="rect">
            <a:avLst/>
          </a:prstGeom>
          <a:solidFill>
            <a:srgbClr val="DEB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46E78"/>
              </a:solidFill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D42EC3E8-C7A2-C729-417A-169C6AFB15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" r="2587"/>
          <a:stretch/>
        </p:blipFill>
        <p:spPr>
          <a:xfrm>
            <a:off x="2879122" y="7283760"/>
            <a:ext cx="2880328" cy="2024184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0FD64417-F723-BB7C-25CA-F274B6BF5F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5" b="8355"/>
          <a:stretch/>
        </p:blipFill>
        <p:spPr>
          <a:xfrm>
            <a:off x="-1" y="859461"/>
            <a:ext cx="5759451" cy="3193298"/>
          </a:xfrm>
          <a:prstGeom prst="rect">
            <a:avLst/>
          </a:prstGeom>
        </p:spPr>
      </p:pic>
      <p:pic>
        <p:nvPicPr>
          <p:cNvPr id="24" name="Kép 23" descr="A képen henger, testápoló, zöld, palack látható&#10;&#10;Automatikusan generált leírás">
            <a:extLst>
              <a:ext uri="{FF2B5EF4-FFF2-40B4-BE49-F238E27FC236}">
                <a16:creationId xmlns:a16="http://schemas.microsoft.com/office/drawing/2014/main" id="{0EFA2ECA-9D42-DED6-FF14-D3D9F8A8E87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925" y="11736371"/>
            <a:ext cx="366961" cy="1155418"/>
          </a:xfrm>
          <a:prstGeom prst="rect">
            <a:avLst/>
          </a:prstGeom>
        </p:spPr>
      </p:pic>
      <p:pic>
        <p:nvPicPr>
          <p:cNvPr id="26" name="Kép 25" descr="A képen írószer, könyv látható&#10;&#10;Automatikusan generált leírás">
            <a:extLst>
              <a:ext uri="{FF2B5EF4-FFF2-40B4-BE49-F238E27FC236}">
                <a16:creationId xmlns:a16="http://schemas.microsoft.com/office/drawing/2014/main" id="{BFD3F6CA-8B77-AA47-B7C2-BA1365FDE05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73" y="11822415"/>
            <a:ext cx="779357" cy="1005363"/>
          </a:xfrm>
          <a:prstGeom prst="rect">
            <a:avLst/>
          </a:prstGeom>
        </p:spPr>
      </p:pic>
      <p:pic>
        <p:nvPicPr>
          <p:cNvPr id="30" name="Kép 29" descr="A képen táska, Poggyász és táskák, khaki, Bézs látható&#10;&#10;Automatikusan generált leírás">
            <a:extLst>
              <a:ext uri="{FF2B5EF4-FFF2-40B4-BE49-F238E27FC236}">
                <a16:creationId xmlns:a16="http://schemas.microsoft.com/office/drawing/2014/main" id="{5C1D25A2-FA23-9CA6-35FB-4CC858EADC0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684" y="11727171"/>
            <a:ext cx="927698" cy="1136885"/>
          </a:xfrm>
          <a:prstGeom prst="rect">
            <a:avLst/>
          </a:prstGeom>
        </p:spPr>
      </p:pic>
      <p:pic>
        <p:nvPicPr>
          <p:cNvPr id="32" name="Kép 31" descr="A képen bögre, kávéscsésze, Ivóedények, asztali kerámiaáru látható&#10;&#10;Automatikusan generált leírás">
            <a:extLst>
              <a:ext uri="{FF2B5EF4-FFF2-40B4-BE49-F238E27FC236}">
                <a16:creationId xmlns:a16="http://schemas.microsoft.com/office/drawing/2014/main" id="{EE1BD7CF-FC8B-17D5-45F2-38CFECF4D46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334" y="11782131"/>
            <a:ext cx="927698" cy="104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06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4370</TotalTime>
  <Words>298</Words>
  <Application>Microsoft Office PowerPoint</Application>
  <PresentationFormat>Egyéni</PresentationFormat>
  <Paragraphs>27</Paragraphs>
  <Slides>1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Open Sans</vt:lpstr>
      <vt:lpstr>OpenSans-Light</vt:lpstr>
      <vt:lpstr>Ropa Mix Pro</vt:lpstr>
      <vt:lpstr>Office-téma</vt:lpstr>
      <vt:lpstr>PowerPoint-bemutató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subject/>
  <dc:creator>COOL Collection</dc:creator>
  <cp:keywords/>
  <dc:description/>
  <cp:lastModifiedBy>Szabó Réka</cp:lastModifiedBy>
  <cp:revision>153</cp:revision>
  <cp:lastPrinted>2020-10-14T10:13:42Z</cp:lastPrinted>
  <dcterms:created xsi:type="dcterms:W3CDTF">2020-04-21T06:52:21Z</dcterms:created>
  <dcterms:modified xsi:type="dcterms:W3CDTF">2024-09-09T13:36:15Z</dcterms:modified>
  <cp:category/>
</cp:coreProperties>
</file>