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4" d="100"/>
          <a:sy n="84" d="100"/>
        </p:scale>
        <p:origin x="3480" y="-1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66477"/>
            <a:ext cx="2372949" cy="102976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Doppelwandiger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vakuumisoloierter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Thermobecher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recyceltem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Edelstahl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Trinkdeckel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Kunststoff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Füllmenge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600 ml.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Geben Sie Ihre Kontaktdaten hier ein!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de-DE" sz="900" dirty="0"/>
              <a:t>Geben Sie Ihre Aktionskonditionen hier ein!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74245" y="12980489"/>
            <a:ext cx="1277291" cy="1906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Rolltop-Rucksack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aus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recycelten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Canvas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mit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Schnalle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und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Klettverschluss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gepolstertem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Laptopfach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(15"), Vorder- und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Seitentaschen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70 %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recycelter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Baumwolle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und 30 % RPET-Polyester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6153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de-DE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Hochwertige Keramiktasse mit matter Außen- und glänzender Innenseite. Füllmenge: 380 ml. Einzeln in Kraftpapierbox.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46388" y="13006583"/>
            <a:ext cx="1159144" cy="14585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de-DE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Doppelwandige vakuumisolierte Flasche aus recyceltem Edelstahl mit Boden aus Naturkork. Füllmenge: 500 ml.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4" y="4100657"/>
            <a:ext cx="5572995" cy="568057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de-DE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Starten Sie in die Saison mit unseren Neuheiten zum Jahresende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60963" y="4695979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de-DE" sz="1100" dirty="0">
                <a:solidFill>
                  <a:schemeClr val="bg1"/>
                </a:solidFill>
              </a:rPr>
              <a:t>Entdecken Sie unsere neueste Kollektion von </a:t>
            </a:r>
            <a:r>
              <a:rPr lang="de-DE" sz="1100" dirty="0" err="1">
                <a:solidFill>
                  <a:schemeClr val="bg1"/>
                </a:solidFill>
              </a:rPr>
              <a:t>Weihnacthsprodukten</a:t>
            </a:r>
            <a:r>
              <a:rPr lang="de-DE" sz="1100" dirty="0">
                <a:solidFill>
                  <a:schemeClr val="bg1"/>
                </a:solidFill>
              </a:rPr>
              <a:t>, die Ihren Marketingkampagnen Wärme und Freude verleihen. Verpassen Sie nicht diese Gelegenheit, einen bleibenden Eindruck zu hinterlassen!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6453" y="12951453"/>
            <a:ext cx="1277291" cy="174656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de-DE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A5 Notizbuch mit Umschlag aus natürlichem Kork und Kunstleder mit farblich abgestimmten Lesezeichen, Gummiband und Stifteschlaufe sowie 80 linierten Seiten aus Recyclingpapier.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86144" y="5851074"/>
            <a:ext cx="2229092" cy="10309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Individuelles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Mauspad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aus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RPET-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Filz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mit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rutschfester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Gummiunterseite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Preis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inkl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Sublimationsdruck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46389" y="9578250"/>
            <a:ext cx="2229092" cy="152907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de-DE" sz="1000" dirty="0"/>
              <a:t>Individueller </a:t>
            </a:r>
            <a:r>
              <a:rPr lang="de-DE" sz="1000" dirty="0" err="1"/>
              <a:t>Kalnder</a:t>
            </a:r>
            <a:r>
              <a:rPr lang="de-DE" sz="1000" dirty="0"/>
              <a:t> aus Samenpapier (mit sortierten Wildblumensamen) mit Haftnotizen. Beinhaltet 50 Haftnotizen aus Recyclingpapier (75x75mm) und 100 Filmmarker in 5 unterschiedlichen Farben (12x44mm).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4373</TotalTime>
  <Words>248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153</cp:revision>
  <cp:lastPrinted>2020-10-14T10:13:42Z</cp:lastPrinted>
  <dcterms:created xsi:type="dcterms:W3CDTF">2020-04-21T06:52:21Z</dcterms:created>
  <dcterms:modified xsi:type="dcterms:W3CDTF">2024-09-09T13:30:06Z</dcterms:modified>
  <cp:category/>
</cp:coreProperties>
</file>