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200" y="-1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Chladicí taška na oběd z 600D RPET polyesteru na zakázku s hliníkovou výplní a zapínáním na suchý zip.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3244" y="963363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Chladicí taška na zakázku z 600D RPET polyesteru s hliníkovým polstrováním, zapínáním na suchý zip a dlouhými rukojeťmi. Slouží také jako košík a lze ji rozložit pro použití jako piknikovou deku.</a:t>
            </a:r>
            <a:r>
              <a:rPr lang="en-GB" sz="1000" dirty="0" err="1">
                <a:solidFill>
                  <a:prstClr val="black"/>
                </a:solidFill>
              </a:rPr>
              <a:t/>
            </a:r>
            <a:r>
              <a:rPr lang="en-GB" sz="1000" dirty="0">
                <a:solidFill>
                  <a:prstClr val="black"/>
                </a:solidFill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Na zakázku vyrobené RPET plstěné pouzdro na pas s plnobarevným potištěným krytem a zapínáním na druky.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Uchopte, zabalte, označte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Tašky, batohy, cestovní vybavení - hodně se přemisťují. Vaše sdělení cestuje s nimi, od každodenního dojíždění do práce až po víkendové výlety.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Kulatá taška na zip vyrobená na zakázku z polyesteru 600D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vyrobená kompaktní crossbody taštička z 600D RPET polyesteru s nastavitelným popruhem, přihrádkou na zip a přední kapsou.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Papírová visačka na zavazadla vyrobená na zakázku, odolná vodě a roztržení.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195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190</cp:revision>
  <cp:lastPrinted>2020-10-14T10:13:42Z</cp:lastPrinted>
  <dcterms:created xsi:type="dcterms:W3CDTF">2020-04-21T06:52:21Z</dcterms:created>
  <dcterms:modified xsi:type="dcterms:W3CDTF">2026-04-17T11:43:56Z</dcterms:modified>
  <cp:category/>
</cp:coreProperties>
</file>