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6E2"/>
    <a:srgbClr val="BBE3A8"/>
    <a:srgbClr val="8FD9C5"/>
    <a:srgbClr val="FEF3B4"/>
    <a:srgbClr val="F7E673"/>
    <a:srgbClr val="BBD79C"/>
    <a:srgbClr val="FDEC7F"/>
    <a:srgbClr val="F9E567"/>
    <a:srgbClr val="FAE66C"/>
    <a:srgbClr val="F3D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200" y="-1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2026. 04. 17.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29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2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Lunch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AP716997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Individuelle Kühltasche aus 600D RPET-Polyester mit Aluminiumpolsterung und Klettverschluss.</a:t>
            </a:r>
            <a:r>
              <a:rPr lang="en-GB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3244" y="963363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CreaCool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Picnic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AP716912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solidFill>
                  <a:prstClr val="black"/>
                </a:solidFill>
              </a:rPr>
              <a:t>Individuelle Kühltasche aus 600D RPET-Polyester mit Aluminiumpolsterung, Klettverschluss und langen Tragegriffen. Kann auch als Korb verwendet werden und lässt sich zu einer Picknickdecke ausklappen.</a:t>
            </a:r>
            <a:r>
              <a:rPr lang="en-GB" sz="1000" dirty="0" err="1">
                <a:solidFill>
                  <a:prstClr val="black"/>
                </a:solidFill>
              </a:rPr>
              <a:t/>
            </a:r>
            <a:r>
              <a:rPr lang="en-GB" sz="1000" dirty="0">
                <a:solidFill>
                  <a:prstClr val="black"/>
                </a:solidFill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Pass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AP716681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000" dirty="0">
                <a:solidFill>
                  <a:prstClr val="black"/>
                </a:solidFill>
                <a:latin typeface="Calibri" panose="020F0502020204030204"/>
              </a:rPr>
              <a:t>Individuelle Reisepasshülle aus RPET-Filz mit vollfarbig bedrucktem Einband und Druckknopfverschluss.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" t="9386" r="183" b="11354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8FD9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GB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Nehmen, verpacken, veredeln</a:t>
            </a:r>
            <a:endParaRPr lang="en-US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Taschen, Rucksäcke, Reiseausrüstung - sie sind viel unterwegs. Ihre Botschaft reist mit ihnen, vom täglichen Pendeln bis zum Wochenendausflug.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SuboPurse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360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AP716771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Individuelle, runde Geldbörse mit Reißverschluss aus 600D RPET-Polyester.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37261" y="13187508"/>
            <a:ext cx="1662618" cy="140750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SuboBag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Fiesta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AP716830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Individuelle, kompakte Umhängetasche aus 600D RPET-Polyester mit verstellbarem Schultergurt, Reißverschlussfach und Vordertasche.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Luton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AP716733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Individueller Kofferanhänger aus wasser- und reißfestem Papier.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F6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8" name="Kép 37">
            <a:extLst>
              <a:ext uri="{FF2B5EF4-FFF2-40B4-BE49-F238E27FC236}">
                <a16:creationId xmlns:a16="http://schemas.microsoft.com/office/drawing/2014/main" id="{837B5B68-4738-956F-1232-04A37DD6B8D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247" y="11398432"/>
            <a:ext cx="1662618" cy="1662618"/>
          </a:xfrm>
          <a:prstGeom prst="rect">
            <a:avLst/>
          </a:prstGeom>
        </p:spPr>
      </p:pic>
      <p:pic>
        <p:nvPicPr>
          <p:cNvPr id="40" name="Kép 39">
            <a:extLst>
              <a:ext uri="{FF2B5EF4-FFF2-40B4-BE49-F238E27FC236}">
                <a16:creationId xmlns:a16="http://schemas.microsoft.com/office/drawing/2014/main" id="{51517CD3-D40F-C289-2148-69E8E09A1BC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272" y="11403191"/>
            <a:ext cx="1582732" cy="1582732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CD0A3C20-17C9-AFF5-1ABF-34F24FAE5F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27" y="11536833"/>
            <a:ext cx="1421134" cy="142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6986</TotalTime>
  <Words>195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190</cp:revision>
  <cp:lastPrinted>2020-10-14T10:13:42Z</cp:lastPrinted>
  <dcterms:created xsi:type="dcterms:W3CDTF">2020-04-21T06:52:21Z</dcterms:created>
  <dcterms:modified xsi:type="dcterms:W3CDTF">2026-04-17T11:43:56Z</dcterms:modified>
  <cp:category/>
</cp:coreProperties>
</file>