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200" y="-1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made, cooler lunch bag in 600D RPET polyester with aluminium padding and 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>velcro</a:t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 closure.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63363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Custom made, 600D RPET polyester cooler bag with aluminium padding, </a:t>
            </a:r>
            <a:r>
              <a:rPr lang="en-GB" sz="1000" dirty="0" err="1">
                <a:solidFill>
                  <a:prstClr val="black"/>
                </a:solidFill>
              </a:rPr>
              <a:t>velcro</a:t>
            </a:r>
            <a:r>
              <a:rPr lang="en-GB" sz="1000" dirty="0">
                <a:solidFill>
                  <a:prstClr val="black"/>
                </a:solidFill>
              </a:rPr>
              <a:t> closure and long handles. Also functions as a basket and can be unfolded for use as a picnic blanket.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made, RPET felt passport case with full colour printed cover and press-stud closure.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Grab it, pack it, brand it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Bags, backpacks, travel gear – they move around a lot. Your message travels with them, from daily commutes to weekend trips.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round zipped purse in 600D RPET polyester.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compact crossbody bag in 600D RPET polyester with adjustable cord strap, zipped compartment and front pocket.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water and tearproof paper luggage tag.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195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190</cp:revision>
  <cp:lastPrinted>2020-10-14T10:13:42Z</cp:lastPrinted>
  <dcterms:created xsi:type="dcterms:W3CDTF">2020-04-21T06:52:21Z</dcterms:created>
  <dcterms:modified xsi:type="dcterms:W3CDTF">2026-04-17T11:43:56Z</dcterms:modified>
  <cp:category/>
</cp:coreProperties>
</file>