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666302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Bolsa térmica personalizada para el almuerzo.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3244" y="963363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Bolsa térmica de poliéster RPET 600D hecha a medida con acolchado de aluminio, cierre de velcro y asas largas. También funciona como cesta y se puede desplegar para usarla como manta de picnic.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Funda de pasaporte de fieltro RPET hecha a medida, con cubierta impresa a todo color y cierre con botón de presión.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Cógelo, empaquétalo, márcalo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Bolsos, mochilas, equipos de viaje... se mueven mucho. Su mensaje viaja con ellos, desde los desplazamientos diarios hasta los viajes de fin de semana.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Monedero redondo con cremallera fabricado a medida en poliéster RPET 600D.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Bolsa bandolera compacta, hecha a medida, de poliéster RPET 600D con correa de cordón ajustable, compartimento con cremallera y bolsillo frontal.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Etiqueta de equipaje de papel, hecha a medida, resistente al agua y a las roturas.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191</cp:revision>
  <cp:lastPrinted>2020-10-14T10:13:42Z</cp:lastPrinted>
  <dcterms:created xsi:type="dcterms:W3CDTF">2020-04-21T06:52:21Z</dcterms:created>
  <dcterms:modified xsi:type="dcterms:W3CDTF">2026-04-20T12:49:08Z</dcterms:modified>
  <cp:category/>
</cp:coreProperties>
</file>