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F6E2"/>
    <a:srgbClr val="BBE3A8"/>
    <a:srgbClr val="8FD9C5"/>
    <a:srgbClr val="FEF3B4"/>
    <a:srgbClr val="F7E673"/>
    <a:srgbClr val="BBD79C"/>
    <a:srgbClr val="FDEC7F"/>
    <a:srgbClr val="F9E567"/>
    <a:srgbClr val="FAE66C"/>
    <a:srgbClr val="F3DF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2" autoAdjust="0"/>
    <p:restoredTop sz="96240" autoAdjust="0"/>
  </p:normalViewPr>
  <p:slideViewPr>
    <p:cSldViewPr snapToGrid="0">
      <p:cViewPr>
        <p:scale>
          <a:sx n="112" d="100"/>
          <a:sy n="112" d="100"/>
        </p:scale>
        <p:origin x="1662" y="-74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2026. 04. 20.</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2026. 04. 20.</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2026. 04. 20.</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2026. 04. 20.</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2026. 04. 20.</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2026. 04. 20.</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2026. 04. 20.</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2026. 04. 20.</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2026. 04. 20.</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2026. 04. 20.</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2026. 04. 20.</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2026. 04. 20.</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2026. 04. 20.</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hyperlink" Target="http://www.writeyourwebsitehere.com/" TargetMode="Externa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image" Target="../media/image8.png"/><Relationship Id="rId5" Type="http://schemas.openxmlformats.org/officeDocument/2006/relationships/image" Target="../media/image3.jp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2.jp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06544"/>
            <a:ext cx="5759450" cy="947560"/>
          </a:xfrm>
          <a:prstGeom prst="rect">
            <a:avLst/>
          </a:prstGeom>
          <a:solidFill>
            <a:srgbClr val="8FD9C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3094" y="9135978"/>
            <a:ext cx="2677629" cy="1784372"/>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rgbClr val="E9F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4895" y="7093001"/>
            <a:ext cx="2504450" cy="1668966"/>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rgbClr val="E9F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6816" y="4930721"/>
            <a:ext cx="2708442" cy="1804906"/>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rgbClr val="E9F6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GB" sz="1200" spc="-5" dirty="0">
                <a:solidFill>
                  <a:srgbClr val="65656A"/>
                </a:solidFill>
                <a:cs typeface="OpenSans-Light"/>
              </a:rPr>
              <a:t>Place your contact details here!</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GB" sz="900" dirty="0">
                <a:solidFill>
                  <a:schemeClr val="bg1"/>
                </a:solidFill>
              </a:rPr>
              <a:t>Confirmez ici vos conditions promotionnelles !</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GB" sz="90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GB" sz="1000" b="1" dirty="0">
                <a:cs typeface="Open Sans"/>
                <a:hlinkClick r:id="rId7">
                  <a:extLst>
                    <a:ext uri="{A12FA001-AC4F-418D-AE19-62706E023703}">
                      <ahyp:hlinkClr xmlns:ahyp="http://schemas.microsoft.com/office/drawing/2018/hyperlinkcolor" val="tx"/>
                    </a:ext>
                  </a:extLst>
                </a:hlinkClick>
              </a:rPr>
              <a:t>www.WriteYourWebsiteHere.com</a:t>
            </a:r>
            <a:r>
              <a:rPr lang="en-GB" sz="1000" b="1"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145646" y="5564651"/>
            <a:ext cx="2122075" cy="1043747"/>
          </a:xfrm>
          <a:prstGeom prst="rect">
            <a:avLst/>
          </a:prstGeom>
        </p:spPr>
        <p:txBody>
          <a:bodyPr vert="horz" wrap="square" lIns="0" tIns="0" rIns="0" bIns="0" rtlCol="0" anchor="t">
            <a:spAutoFit/>
          </a:bodyPr>
          <a:lstStyle/>
          <a:p>
            <a:pPr marL="13248" marR="5300">
              <a:lnSpc>
                <a:spcPct val="104200"/>
              </a:lnSpc>
              <a:spcBef>
                <a:spcPts val="73"/>
              </a:spcBef>
            </a:pPr>
            <a:r>
              <a:rPr lang="hu-HU" sz="1200" b="1" dirty="0" err="1">
                <a:solidFill>
                  <a:prstClr val="black"/>
                </a:solidFill>
                <a:ea typeface="Open Sans" panose="020B0606030504020204" pitchFamily="34" charset="0"/>
                <a:cs typeface="Open Sans" panose="020B0606030504020204" pitchFamily="34" charset="0"/>
              </a:rPr>
              <a:t>CreaCool</a:t>
            </a:r>
            <a:r>
              <a:rPr lang="hu-HU" sz="1200" b="1" dirty="0">
                <a:solidFill>
                  <a:prstClr val="black"/>
                </a:solidFill>
                <a:ea typeface="Open Sans" panose="020B0606030504020204" pitchFamily="34" charset="0"/>
                <a:cs typeface="Open Sans" panose="020B0606030504020204" pitchFamily="34" charset="0"/>
              </a:rPr>
              <a:t> </a:t>
            </a:r>
            <a:r>
              <a:rPr lang="hu-HU" sz="1200" b="1" dirty="0" err="1">
                <a:solidFill>
                  <a:prstClr val="black"/>
                </a:solidFill>
                <a:ea typeface="Open Sans" panose="020B0606030504020204" pitchFamily="34" charset="0"/>
                <a:cs typeface="Open Sans" panose="020B0606030504020204" pitchFamily="34" charset="0"/>
              </a:rPr>
              <a:t>Lunch</a:t>
            </a:r>
            <a:r>
              <a:rPr lang="hu-HU" sz="1200" b="1" dirty="0">
                <a:solidFill>
                  <a:prstClr val="black"/>
                </a:solidFill>
                <a:ea typeface="Open Sans" panose="020B0606030504020204" pitchFamily="34" charset="0"/>
                <a:cs typeface="Open Sans" panose="020B0606030504020204" pitchFamily="34" charset="0"/>
              </a:rPr>
              <a:t> </a:t>
            </a:r>
            <a:r>
              <a:rPr lang="hu-HU" sz="1200" dirty="0">
                <a:solidFill>
                  <a:prstClr val="black"/>
                </a:solidFill>
                <a:ea typeface="Open Sans" panose="020B0606030504020204" pitchFamily="34" charset="0"/>
                <a:cs typeface="Open Sans" panose="020B0606030504020204" pitchFamily="34" charset="0"/>
              </a:rPr>
              <a:t>AP716997</a:t>
            </a:r>
            <a:endParaRPr lang="hu-HU" sz="105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a:lnSpc>
                <a:spcPct val="104200"/>
              </a:lnSpc>
              <a:spcBef>
                <a:spcPts val="73"/>
              </a:spcBef>
            </a:pPr>
            <a:r>
              <a:rPr lang="en-GB" sz="1000" dirty="0">
                <a:solidFill>
                  <a:prstClr val="black"/>
                </a:solidFill>
                <a:latin typeface="Calibri" panose="020F0502020204030204"/>
              </a:rPr>
              <a:t>Sac isotherme personnalisable pour le déjeuner, en polyester RPET 600D avec rembourrage en aluminium et fermeture velcro.</a:t>
            </a:r>
          </a:p>
          <a:p>
            <a:pPr marL="13248" marR="5300">
              <a:lnSpc>
                <a:spcPct val="104200"/>
              </a:lnSpc>
              <a:spcBef>
                <a:spcPts val="73"/>
              </a:spcBef>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a:p>
            <a:endParaRPr lang="hu-HU" sz="100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123244" y="9633632"/>
            <a:ext cx="2103640" cy="1202637"/>
          </a:xfrm>
          <a:prstGeom prst="rect">
            <a:avLst/>
          </a:prstGeom>
        </p:spPr>
        <p:txBody>
          <a:bodyPr vert="horz" wrap="square" lIns="0" tIns="0" rIns="0" bIns="0" rtlCol="0" anchor="t">
            <a:spAutoFit/>
          </a:bodyPr>
          <a:lstStyle/>
          <a:p>
            <a:pPr marL="13248" marR="5300">
              <a:lnSpc>
                <a:spcPct val="104200"/>
              </a:lnSpc>
              <a:spcBef>
                <a:spcPts val="73"/>
              </a:spcBef>
            </a:pPr>
            <a:r>
              <a:rPr lang="hu-HU" sz="1200" b="1" dirty="0" err="1">
                <a:solidFill>
                  <a:prstClr val="black"/>
                </a:solidFill>
                <a:ea typeface="Open Sans" panose="020B0606030504020204" pitchFamily="34" charset="0"/>
                <a:cs typeface="Open Sans" panose="020B0606030504020204" pitchFamily="34" charset="0"/>
              </a:rPr>
              <a:t>CreaCool</a:t>
            </a:r>
            <a:r>
              <a:rPr lang="hu-HU" sz="1200" b="1" dirty="0">
                <a:solidFill>
                  <a:prstClr val="black"/>
                </a:solidFill>
                <a:ea typeface="Open Sans" panose="020B0606030504020204" pitchFamily="34" charset="0"/>
                <a:cs typeface="Open Sans" panose="020B0606030504020204" pitchFamily="34" charset="0"/>
              </a:rPr>
              <a:t> </a:t>
            </a:r>
            <a:r>
              <a:rPr lang="hu-HU" sz="1200" b="1" dirty="0" err="1">
                <a:solidFill>
                  <a:prstClr val="black"/>
                </a:solidFill>
                <a:ea typeface="Open Sans" panose="020B0606030504020204" pitchFamily="34" charset="0"/>
                <a:cs typeface="Open Sans" panose="020B0606030504020204" pitchFamily="34" charset="0"/>
              </a:rPr>
              <a:t>Picnic</a:t>
            </a:r>
            <a:r>
              <a:rPr lang="hu-HU" sz="1200" b="1" dirty="0">
                <a:solidFill>
                  <a:prstClr val="black"/>
                </a:solidFill>
                <a:ea typeface="Open Sans" panose="020B0606030504020204" pitchFamily="34" charset="0"/>
                <a:cs typeface="Open Sans" panose="020B0606030504020204" pitchFamily="34" charset="0"/>
              </a:rPr>
              <a:t> </a:t>
            </a:r>
            <a:r>
              <a:rPr lang="hu-HU" sz="1200" dirty="0">
                <a:solidFill>
                  <a:prstClr val="black"/>
                </a:solidFill>
                <a:ea typeface="Open Sans" panose="020B0606030504020204" pitchFamily="34" charset="0"/>
                <a:cs typeface="Open Sans" panose="020B0606030504020204" pitchFamily="34" charset="0"/>
              </a:rPr>
              <a:t>AP716912</a:t>
            </a:r>
            <a:endParaRPr lang="hu-HU" sz="1200" dirty="0">
              <a:ea typeface="Open Sans" panose="020B0606030504020204" pitchFamily="34" charset="0"/>
              <a:cs typeface="Open Sans" panose="020B0606030504020204" pitchFamily="34" charset="0"/>
            </a:endParaRPr>
          </a:p>
          <a:p>
            <a:pPr marL="13248" marR="5300">
              <a:lnSpc>
                <a:spcPct val="104200"/>
              </a:lnSpc>
              <a:spcBef>
                <a:spcPts val="73"/>
              </a:spcBef>
            </a:pPr>
            <a:r>
              <a:rPr lang="en-GB" sz="1000" dirty="0">
                <a:solidFill>
                  <a:prstClr val="black"/>
                </a:solidFill>
              </a:rPr>
              <a:t>Sac isotherme sur mesure en polyester 600D RPET avec rembourrage en aluminium, fermeture velcro et longues poignées. Il sert également de panier et peut être déplié pour être utilisé comme couverture de pique-nique.</a:t>
            </a:r>
          </a:p>
          <a:p>
            <a:pPr marL="13248" marR="5300">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56" name="object 53">
            <a:extLst>
              <a:ext uri="{FF2B5EF4-FFF2-40B4-BE49-F238E27FC236}">
                <a16:creationId xmlns:a16="http://schemas.microsoft.com/office/drawing/2014/main" id="{0DBC307E-D06C-458A-A974-7367C41AB92E}"/>
              </a:ext>
            </a:extLst>
          </p:cNvPr>
          <p:cNvSpPr txBox="1"/>
          <p:nvPr/>
        </p:nvSpPr>
        <p:spPr>
          <a:xfrm>
            <a:off x="3123244" y="7714356"/>
            <a:ext cx="2166880" cy="882549"/>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GB" sz="1200" b="1" dirty="0" err="1">
                <a:solidFill>
                  <a:prstClr val="black"/>
                </a:solidFill>
                <a:ea typeface="Open Sans" panose="020B0606030504020204" pitchFamily="34" charset="0"/>
                <a:cs typeface="Open Sans" panose="020B0606030504020204" pitchFamily="34" charset="0"/>
              </a:rPr>
              <a:t>CreaFelt</a:t>
            </a:r>
            <a:r>
              <a:rPr lang="en-GB" sz="1200" b="1" dirty="0">
                <a:solidFill>
                  <a:prstClr val="black"/>
                </a:solidFill>
                <a:ea typeface="Open Sans" panose="020B0606030504020204" pitchFamily="34" charset="0"/>
                <a:cs typeface="Open Sans" panose="020B0606030504020204" pitchFamily="34" charset="0"/>
              </a:rPr>
              <a:t> Pass</a:t>
            </a:r>
            <a:r>
              <a:rPr lang="hu-HU" sz="1200" b="1" dirty="0">
                <a:solidFill>
                  <a:prstClr val="black"/>
                </a:solidFill>
                <a:ea typeface="Open Sans" panose="020B0606030504020204" pitchFamily="34" charset="0"/>
                <a:cs typeface="Open Sans" panose="020B0606030504020204" pitchFamily="34" charset="0"/>
              </a:rPr>
              <a:t> </a:t>
            </a:r>
            <a:r>
              <a:rPr lang="en-GB" sz="1200" dirty="0">
                <a:solidFill>
                  <a:prstClr val="black"/>
                </a:solidFill>
                <a:ea typeface="Open Sans" panose="020B0606030504020204" pitchFamily="34" charset="0"/>
                <a:cs typeface="Open Sans" panose="020B0606030504020204" pitchFamily="34" charset="0"/>
              </a:rPr>
              <a:t>AP716681</a:t>
            </a:r>
            <a:endParaRPr lang="hu-HU" sz="80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defTabSz="457188">
              <a:lnSpc>
                <a:spcPct val="104200"/>
              </a:lnSpc>
              <a:spcBef>
                <a:spcPts val="73"/>
              </a:spcBef>
              <a:defRPr/>
            </a:pPr>
            <a:r>
              <a:rPr lang="en-GB" sz="1000" dirty="0">
                <a:solidFill>
                  <a:prstClr val="black"/>
                </a:solidFill>
                <a:latin typeface="Calibri" panose="020F0502020204030204"/>
              </a:rPr>
              <a:t>Étui pour passeport en feutre RPET, personnalisable avec couverture imprimée en couleur et fermeture à bouton-pression.</a:t>
            </a:r>
          </a:p>
          <a:p>
            <a:pPr marL="13248" marR="5300" defTabSz="457188">
              <a:lnSpc>
                <a:spcPct val="104200"/>
              </a:lnSpc>
              <a:spcBef>
                <a:spcPts val="73"/>
              </a:spcBef>
              <a:defRPr/>
            </a:pPr>
            <a:r>
              <a:rPr lang="en-GB" sz="1200" b="1" dirty="0">
                <a:solidFill>
                  <a:prstClr val="black"/>
                </a:solidFill>
                <a:latin typeface="Calibri" panose="020F0502020204030204"/>
                <a:ea typeface="Open Sans" panose="020B0606030504020204" pitchFamily="34" charset="0"/>
                <a:cs typeface="Open Sans" panose="020B0606030504020204" pitchFamily="34" charset="0"/>
              </a:rPr>
              <a:t>00,00 EUR</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l="-183" t="9386" r="183" b="11354"/>
          <a:stretch>
            <a:fillRect/>
          </a:stretch>
        </p:blipFill>
        <p:spPr>
          <a:xfrm>
            <a:off x="0" y="530007"/>
            <a:ext cx="5763484" cy="3048265"/>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034" y="3562439"/>
            <a:ext cx="5763484" cy="1105211"/>
          </a:xfrm>
          <a:prstGeom prst="rect">
            <a:avLst/>
          </a:prstGeom>
          <a:solidFill>
            <a:srgbClr val="8FD9C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6" name="object 57">
            <a:extLst>
              <a:ext uri="{FF2B5EF4-FFF2-40B4-BE49-F238E27FC236}">
                <a16:creationId xmlns:a16="http://schemas.microsoft.com/office/drawing/2014/main" id="{5BEDF96B-6AA7-7134-CB6A-78591C8BFB5A}"/>
              </a:ext>
            </a:extLst>
          </p:cNvPr>
          <p:cNvSpPr txBox="1"/>
          <p:nvPr/>
        </p:nvSpPr>
        <p:spPr>
          <a:xfrm>
            <a:off x="315689" y="3708952"/>
            <a:ext cx="5144932" cy="255214"/>
          </a:xfrm>
          <a:prstGeom prst="rect">
            <a:avLst/>
          </a:prstGeom>
        </p:spPr>
        <p:txBody>
          <a:bodyPr vert="horz" wrap="square" lIns="0" tIns="12589" rIns="0" bIns="0" rtlCol="0">
            <a:spAutoFit/>
          </a:bodyPr>
          <a:lstStyle/>
          <a:p>
            <a:pPr marL="13248" marR="5300" algn="ctr">
              <a:lnSpc>
                <a:spcPct val="102299"/>
              </a:lnSpc>
              <a:spcBef>
                <a:spcPts val="101"/>
              </a:spcBef>
            </a:pPr>
            <a:r>
              <a:rPr lang="en-GB" sz="1600" b="1" cap="all" spc="15" dirty="0">
                <a:solidFill>
                  <a:schemeClr val="bg1"/>
                </a:solidFill>
                <a:latin typeface="Ropa Mix Pro" panose="020B0504020101010102" pitchFamily="34" charset="0"/>
                <a:cs typeface="Ropa Mix Pro" panose="020B0504020101010102" pitchFamily="34" charset="0"/>
              </a:rPr>
              <a:t>Prenez-le, emballez-le, apposez-y votre marque</a:t>
            </a:r>
            <a:endParaRPr lang="en-US" sz="1600" b="1" cap="all" spc="15" dirty="0">
              <a:solidFill>
                <a:schemeClr val="bg1"/>
              </a:solidFill>
              <a:latin typeface="Ropa Mix Pro" panose="020B0504020101010102" pitchFamily="34" charset="0"/>
              <a:cs typeface="Ropa Mix Pro" panose="020B0504020101010102" pitchFamily="34" charset="0"/>
            </a:endParaRPr>
          </a:p>
        </p:txBody>
      </p:sp>
      <p:sp>
        <p:nvSpPr>
          <p:cNvPr id="7" name="Szövegdoboz 6">
            <a:extLst>
              <a:ext uri="{FF2B5EF4-FFF2-40B4-BE49-F238E27FC236}">
                <a16:creationId xmlns:a16="http://schemas.microsoft.com/office/drawing/2014/main" id="{78BAADA6-2BE4-72E9-F482-BA705E93465E}"/>
              </a:ext>
            </a:extLst>
          </p:cNvPr>
          <p:cNvSpPr txBox="1"/>
          <p:nvPr/>
        </p:nvSpPr>
        <p:spPr>
          <a:xfrm>
            <a:off x="332816" y="4063382"/>
            <a:ext cx="5053609" cy="369332"/>
          </a:xfrm>
          <a:prstGeom prst="rect">
            <a:avLst/>
          </a:prstGeom>
          <a:noFill/>
        </p:spPr>
        <p:txBody>
          <a:bodyPr wrap="square" lIns="0" tIns="0" rIns="0" bIns="0" rtlCol="0">
            <a:spAutoFit/>
          </a:bodyPr>
          <a:lstStyle/>
          <a:p>
            <a:pPr algn="ctr"/>
            <a:r>
              <a:rPr lang="en-GB" sz="1200" dirty="0">
                <a:solidFill>
                  <a:schemeClr val="bg1"/>
                </a:solidFill>
              </a:rPr>
              <a:t>Sacs, sacs à dos, équipements de voyage - ils se déplacent beaucoup. Votre message voyage avec eux, des trajets quotidiens aux voyages de fin de semaine.</a:t>
            </a:r>
            <a:endParaRPr lang="en-US" sz="1200" dirty="0">
              <a:solidFill>
                <a:schemeClr val="bg1"/>
              </a:solidFill>
            </a:endParaRPr>
          </a:p>
        </p:txBody>
      </p:sp>
      <p:sp>
        <p:nvSpPr>
          <p:cNvPr id="9" name="object 53">
            <a:extLst>
              <a:ext uri="{FF2B5EF4-FFF2-40B4-BE49-F238E27FC236}">
                <a16:creationId xmlns:a16="http://schemas.microsoft.com/office/drawing/2014/main" id="{47248052-01CC-DB03-B736-2D13BEFDBA05}"/>
              </a:ext>
            </a:extLst>
          </p:cNvPr>
          <p:cNvSpPr txBox="1"/>
          <p:nvPr/>
        </p:nvSpPr>
        <p:spPr>
          <a:xfrm>
            <a:off x="332816" y="13181018"/>
            <a:ext cx="1628633" cy="914546"/>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SuboPurse</a:t>
            </a:r>
            <a:r>
              <a:rPr lang="en-GB" sz="1200" b="1" dirty="0">
                <a:ea typeface="Open Sans" panose="020B0606030504020204" pitchFamily="34" charset="0"/>
                <a:cs typeface="Open Sans" panose="020B0606030504020204" pitchFamily="34" charset="0"/>
              </a:rPr>
              <a:t> 360</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AP716771</a:t>
            </a:r>
          </a:p>
          <a:p>
            <a:pPr marL="13251" marR="5301" algn="ctr">
              <a:lnSpc>
                <a:spcPct val="104200"/>
              </a:lnSpc>
              <a:spcBef>
                <a:spcPts val="73"/>
              </a:spcBef>
            </a:pPr>
            <a:r>
              <a:rPr lang="en-GB" sz="1000" dirty="0">
                <a:ea typeface="Open Sans" panose="020B0606030504020204" pitchFamily="34" charset="0"/>
                <a:cs typeface="Open Sans" panose="020B0606030504020204" pitchFamily="34" charset="0"/>
              </a:rPr>
              <a:t>Porte-monnaie rond zippé sur mesure en polyester RPET 600D.</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1" name="object 53">
            <a:extLst>
              <a:ext uri="{FF2B5EF4-FFF2-40B4-BE49-F238E27FC236}">
                <a16:creationId xmlns:a16="http://schemas.microsoft.com/office/drawing/2014/main" id="{D8932329-6DC4-8342-AD30-B0E6BC73ABDF}"/>
              </a:ext>
            </a:extLst>
          </p:cNvPr>
          <p:cNvSpPr txBox="1"/>
          <p:nvPr/>
        </p:nvSpPr>
        <p:spPr>
          <a:xfrm>
            <a:off x="2037261" y="13187508"/>
            <a:ext cx="1662618" cy="1407501"/>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err="1">
                <a:ea typeface="Open Sans" panose="020B0606030504020204" pitchFamily="34" charset="0"/>
                <a:cs typeface="Open Sans" panose="020B0606030504020204" pitchFamily="34" charset="0"/>
              </a:rPr>
              <a:t>SuboBag</a:t>
            </a:r>
            <a:r>
              <a:rPr lang="en-GB" sz="1200" b="1" dirty="0">
                <a:ea typeface="Open Sans" panose="020B0606030504020204" pitchFamily="34" charset="0"/>
                <a:cs typeface="Open Sans" panose="020B0606030504020204" pitchFamily="34" charset="0"/>
              </a:rPr>
              <a:t> Fiesta</a:t>
            </a:r>
          </a:p>
          <a:p>
            <a:pPr marL="13251" marR="5301" algn="ctr">
              <a:lnSpc>
                <a:spcPct val="104200"/>
              </a:lnSpc>
              <a:spcBef>
                <a:spcPts val="73"/>
              </a:spcBef>
            </a:pPr>
            <a:r>
              <a:rPr lang="en-GB" sz="1200" dirty="0">
                <a:ea typeface="Open Sans" panose="020B0606030504020204" pitchFamily="34" charset="0"/>
                <a:cs typeface="Open Sans" panose="020B0606030504020204" pitchFamily="34" charset="0"/>
              </a:rPr>
              <a:t>AP716830</a:t>
            </a:r>
            <a:endParaRPr lang="hu-HU" sz="14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000" dirty="0">
                <a:ea typeface="Open Sans" panose="020B0606030504020204" pitchFamily="34" charset="0"/>
                <a:cs typeface="Open Sans" panose="020B0606030504020204" pitchFamily="34" charset="0"/>
              </a:rPr>
              <a:t>Sac bandoulière compact en polyester RPET 600D avec sangle réglable, compartiment zippé et poche avant.</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2" name="object 53">
            <a:extLst>
              <a:ext uri="{FF2B5EF4-FFF2-40B4-BE49-F238E27FC236}">
                <a16:creationId xmlns:a16="http://schemas.microsoft.com/office/drawing/2014/main" id="{EAC8E49B-5914-A2AF-36A2-21568117D071}"/>
              </a:ext>
            </a:extLst>
          </p:cNvPr>
          <p:cNvSpPr txBox="1"/>
          <p:nvPr/>
        </p:nvSpPr>
        <p:spPr>
          <a:xfrm>
            <a:off x="3831989" y="13193542"/>
            <a:ext cx="1628632" cy="914546"/>
          </a:xfrm>
          <a:prstGeom prst="rect">
            <a:avLst/>
          </a:prstGeom>
        </p:spPr>
        <p:txBody>
          <a:bodyPr vert="horz" wrap="square" lIns="0" tIns="0" rIns="0" bIns="0" rtlCol="0" anchor="t">
            <a:spAutoFit/>
          </a:bodyPr>
          <a:lstStyle/>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Luton</a:t>
            </a:r>
            <a:br>
              <a:rPr lang="hu-HU" sz="1200" b="1" dirty="0">
                <a:ea typeface="Open Sans" panose="020B0606030504020204" pitchFamily="34" charset="0"/>
                <a:cs typeface="Open Sans" panose="020B0606030504020204" pitchFamily="34" charset="0"/>
              </a:rPr>
            </a:br>
            <a:r>
              <a:rPr lang="en-GB" sz="1200" dirty="0">
                <a:ea typeface="Open Sans" panose="020B0606030504020204" pitchFamily="34" charset="0"/>
                <a:cs typeface="Open Sans" panose="020B0606030504020204" pitchFamily="34" charset="0"/>
              </a:rPr>
              <a:t>AP716733</a:t>
            </a:r>
            <a:endParaRPr lang="hu-HU" sz="1200" dirty="0">
              <a:ea typeface="Open Sans" panose="020B0606030504020204" pitchFamily="34" charset="0"/>
              <a:cs typeface="Open Sans" panose="020B0606030504020204" pitchFamily="34" charset="0"/>
            </a:endParaRPr>
          </a:p>
          <a:p>
            <a:pPr marL="13251" marR="5301" algn="ctr">
              <a:lnSpc>
                <a:spcPct val="104200"/>
              </a:lnSpc>
              <a:spcBef>
                <a:spcPts val="73"/>
              </a:spcBef>
            </a:pPr>
            <a:r>
              <a:rPr lang="en-GB" sz="1000" dirty="0">
                <a:ea typeface="Open Sans" panose="020B0606030504020204" pitchFamily="34" charset="0"/>
                <a:cs typeface="Open Sans" panose="020B0606030504020204" pitchFamily="34" charset="0"/>
              </a:rPr>
              <a:t>Étiquette à bagage en papier sur mesure, résistante à l'eau et aux déchirures.</a:t>
            </a:r>
          </a:p>
          <a:p>
            <a:pPr marL="13251" marR="5301" algn="ctr">
              <a:lnSpc>
                <a:spcPct val="104200"/>
              </a:lnSpc>
              <a:spcBef>
                <a:spcPts val="73"/>
              </a:spcBef>
            </a:pPr>
            <a:r>
              <a:rPr lang="en-GB" sz="1200" b="1" dirty="0">
                <a:ea typeface="Open Sans" panose="020B0606030504020204" pitchFamily="34" charset="0"/>
                <a:cs typeface="Open Sans" panose="020B0606030504020204" pitchFamily="34" charset="0"/>
              </a:rPr>
              <a:t>00,00 EUR</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442911"/>
            <a:ext cx="1628633" cy="1618139"/>
          </a:xfrm>
          <a:prstGeom prst="rect">
            <a:avLst/>
          </a:prstGeom>
          <a:solidFill>
            <a:srgbClr val="E9F6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6" name="Téglalap 15">
            <a:extLst>
              <a:ext uri="{FF2B5EF4-FFF2-40B4-BE49-F238E27FC236}">
                <a16:creationId xmlns:a16="http://schemas.microsoft.com/office/drawing/2014/main" id="{A768AFA8-3078-8DFD-EA81-08ECFD008AD7}"/>
              </a:ext>
            </a:extLst>
          </p:cNvPr>
          <p:cNvSpPr/>
          <p:nvPr/>
        </p:nvSpPr>
        <p:spPr>
          <a:xfrm>
            <a:off x="2077970" y="11442911"/>
            <a:ext cx="1628633" cy="1618139"/>
          </a:xfrm>
          <a:prstGeom prst="rect">
            <a:avLst/>
          </a:prstGeom>
          <a:solidFill>
            <a:srgbClr val="E9F6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442911"/>
            <a:ext cx="1628633" cy="1618139"/>
          </a:xfrm>
          <a:prstGeom prst="rect">
            <a:avLst/>
          </a:prstGeom>
          <a:solidFill>
            <a:srgbClr val="E9F6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38" name="Kép 37">
            <a:extLst>
              <a:ext uri="{FF2B5EF4-FFF2-40B4-BE49-F238E27FC236}">
                <a16:creationId xmlns:a16="http://schemas.microsoft.com/office/drawing/2014/main" id="{837B5B68-4738-956F-1232-04A37DD6B8DA}"/>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071247" y="11398432"/>
            <a:ext cx="1662618" cy="1662618"/>
          </a:xfrm>
          <a:prstGeom prst="rect">
            <a:avLst/>
          </a:prstGeom>
        </p:spPr>
      </p:pic>
      <p:pic>
        <p:nvPicPr>
          <p:cNvPr id="40" name="Kép 39">
            <a:extLst>
              <a:ext uri="{FF2B5EF4-FFF2-40B4-BE49-F238E27FC236}">
                <a16:creationId xmlns:a16="http://schemas.microsoft.com/office/drawing/2014/main" id="{51517CD3-D40F-C289-2148-69E8E09A1BC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848272" y="11403191"/>
            <a:ext cx="1582732" cy="1582732"/>
          </a:xfrm>
          <a:prstGeom prst="rect">
            <a:avLst/>
          </a:prstGeom>
        </p:spPr>
      </p:pic>
      <p:pic>
        <p:nvPicPr>
          <p:cNvPr id="46" name="Kép 45">
            <a:extLst>
              <a:ext uri="{FF2B5EF4-FFF2-40B4-BE49-F238E27FC236}">
                <a16:creationId xmlns:a16="http://schemas.microsoft.com/office/drawing/2014/main" id="{CD0A3C20-17C9-AFF5-1ABF-34F24FAE5F72}"/>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64127" y="11536833"/>
            <a:ext cx="1421134" cy="1421134"/>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6986</TotalTime>
  <Words>205</Words>
  <Application>Microsoft Office PowerPoint</Application>
  <PresentationFormat>Egyéni</PresentationFormat>
  <Paragraphs>28</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191</cp:revision>
  <cp:lastPrinted>2020-10-14T10:13:42Z</cp:lastPrinted>
  <dcterms:created xsi:type="dcterms:W3CDTF">2020-04-21T06:52:21Z</dcterms:created>
  <dcterms:modified xsi:type="dcterms:W3CDTF">2026-04-20T12:49:33Z</dcterms:modified>
  <cp:category/>
</cp:coreProperties>
</file>