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6E2"/>
    <a:srgbClr val="BBE3A8"/>
    <a:srgbClr val="8FD9C5"/>
    <a:srgbClr val="FEF3B4"/>
    <a:srgbClr val="F7E673"/>
    <a:srgbClr val="BBD79C"/>
    <a:srgbClr val="FDEC7F"/>
    <a:srgbClr val="F9E567"/>
    <a:srgbClr val="FAE66C"/>
    <a:srgbClr val="F3DF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5" d="100"/>
          <a:sy n="95" d="100"/>
        </p:scale>
        <p:origin x="196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29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2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Egyedi gyártású hűtőtáska 600D RPET poliészterből, alumínium béléssel és tépőzárral.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3244" y="9633632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Picnic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</a:rPr>
              <a:t>Egyedi gyártású, 600D RPET poliészter hűtőtáska alumínium béléssel, tépőzárral és hosszú fogantyúval. Kosárként és pikniktakaróként is használható.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AP716681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Egyedi gyártású, RPET filc útlevéltartó full-colour emblémázható borítóval és patentos záródással.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" t="9386" r="183" b="11354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Fogd meg, csomagold el, </a:t>
            </a:r>
            <a:r>
              <a:rPr lang="en-GB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márkázd</a:t>
            </a: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 fel</a:t>
            </a:r>
            <a:endParaRPr lang="en-US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A táskák, hátizsák és utazós kiegészítők sat vannak mozgásban. Az üzeneted velük együtt utazik a mindennapi ingázástól a hétvégi kiruccanásig.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SuboPurse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360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AP716771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kerek cipzáras pénztárca 600D RPET poliészterből.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37261" y="13187508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Fiesta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kompakt oldaltáska táska 600D RPET poliészterből, állítható zsinórpánttal, cipzáras rekesszel és elülső zsebbel.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Luton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vízhatlan papír bőröndcímke.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837B5B68-4738-956F-1232-04A37DD6B8D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247" y="11398432"/>
            <a:ext cx="1662618" cy="1662618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51517CD3-D40F-C289-2148-69E8E09A1BC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272" y="11403191"/>
            <a:ext cx="1582732" cy="1582732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CD0A3C20-17C9-AFF5-1ABF-34F24FAE5F7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27" y="11536833"/>
            <a:ext cx="1421134" cy="142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6986</TotalTime>
  <Words>166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192</cp:revision>
  <cp:lastPrinted>2020-10-14T10:13:42Z</cp:lastPrinted>
  <dcterms:created xsi:type="dcterms:W3CDTF">2020-04-21T06:52:21Z</dcterms:created>
  <dcterms:modified xsi:type="dcterms:W3CDTF">2026-04-20T12:50:15Z</dcterms:modified>
  <cp:category/>
</cp:coreProperties>
</file>