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F6E2"/>
    <a:srgbClr val="BBE3A8"/>
    <a:srgbClr val="8FD9C5"/>
    <a:srgbClr val="FEF3B4"/>
    <a:srgbClr val="F7E673"/>
    <a:srgbClr val="BBD79C"/>
    <a:srgbClr val="FDEC7F"/>
    <a:srgbClr val="F9E567"/>
    <a:srgbClr val="FAE66C"/>
    <a:srgbClr val="F3DF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3" d="100"/>
          <a:sy n="93" d="100"/>
        </p:scale>
        <p:origin x="2004" y="-6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8FD9C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29" cy="178437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895" y="7093001"/>
            <a:ext cx="2504450" cy="1668966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30721"/>
            <a:ext cx="2708442" cy="180490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 your contact details here!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Inserisci qui le tue condizioni promozionali!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440416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CreaCool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Lunch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AP716997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Borsa termica porta pranzo in poliestere RPET 600D, personalizzabile con grafica stampata in sublimazione su tutta la superficie, imbottitura in alluminio, chiusura in velcro ed etichetta RPET.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99737" y="9502098"/>
            <a:ext cx="2103640" cy="12026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CreaCool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Picnic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AP716912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</a:rPr>
              <a:t>Borsa termica in poliestere 600D RPET personalizzabile grafica stampata a sublimazione su tutta la superficie, imbottitura in alluminio, chiusura in velcro manici lunghi ed etichetta RPET. Può essere utilizzata anche come cestino e come coperta da picnic.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23244" y="7714356"/>
            <a:ext cx="216688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CreaFelt</a:t>
            </a:r>
            <a:r>
              <a:rPr lang="en-GB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Pass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AP716681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Custodia per passaporto in feltro RPET personalizzabile con stampa a colori, chiusura con bottone a pressione ed etichetta RPET.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3" t="9386" r="183" b="11354"/>
          <a:stretch>
            <a:fillRect/>
          </a:stretch>
        </p:blipFill>
        <p:spPr>
          <a:xfrm>
            <a:off x="0" y="530007"/>
            <a:ext cx="5763484" cy="304826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8FD9C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708952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Prendilo, imballalo, personalizzalo</a:t>
            </a:r>
            <a:endParaRPr lang="en-US" b="1" cap="all" spc="15" dirty="0">
              <a:solidFill>
                <a:schemeClr val="bg1"/>
              </a:solidFill>
              <a:latin typeface="Ropa Mix Pro" panose="020B0504020101010102" pitchFamily="34" charset="0"/>
              <a:cs typeface="Ropa Mix Pro" panose="020B0504020101010102" pitchFamily="34" charset="0"/>
            </a:endParaRP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50903" y="4010187"/>
            <a:ext cx="505360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Borse, zaini, articoli da viaggio: sono tutti oggetti che vengono usati molto spesso. Il tuo messaggio viaggia insieme a loro, negli spostamenti quotidiani come nei viaggi del fine settimana.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1018"/>
            <a:ext cx="1628633" cy="131452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SuboPurse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360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AP716771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ea typeface="Open Sans" panose="020B0606030504020204" pitchFamily="34" charset="0"/>
                <a:cs typeface="Open Sans" panose="020B0606030504020204" pitchFamily="34" charset="0"/>
              </a:rPr>
              <a:t>Borsellino rotondo in poliestere 600D RPET con chiusura a zip, personalizzabile con grafica stampata in sublimazione su tutta la superficie ed etichetta RPET.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2037261" y="13187508"/>
            <a:ext cx="1662618" cy="147136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SuboBag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Fiesta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AP716830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ea typeface="Open Sans" panose="020B0606030504020204" pitchFamily="34" charset="0"/>
                <a:cs typeface="Open Sans" panose="020B0606030504020204" pitchFamily="34" charset="0"/>
              </a:rPr>
              <a:t>Borsello a tracolla in poliestere 600D RPETpersonalizzabile con stampa in sublimazione su tutta la superficie, cordoncino regolabile, scomparto chiuso da cerniera, tasca frontale ed etichetta RPET.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3831989" y="13193542"/>
            <a:ext cx="1628632" cy="102649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Luton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AP716733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ea typeface="Open Sans" panose="020B0606030504020204" pitchFamily="34" charset="0"/>
                <a:cs typeface="Open Sans" panose="020B0606030504020204" pitchFamily="34" charset="0"/>
              </a:rPr>
              <a:t>Etichetta per bagagli in carta antistrappo e idrorepellente personalizzabile.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8" name="Kép 37">
            <a:extLst>
              <a:ext uri="{FF2B5EF4-FFF2-40B4-BE49-F238E27FC236}">
                <a16:creationId xmlns:a16="http://schemas.microsoft.com/office/drawing/2014/main" id="{837B5B68-4738-956F-1232-04A37DD6B8D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247" y="11398432"/>
            <a:ext cx="1662618" cy="1662618"/>
          </a:xfrm>
          <a:prstGeom prst="rect">
            <a:avLst/>
          </a:prstGeom>
        </p:spPr>
      </p:pic>
      <p:pic>
        <p:nvPicPr>
          <p:cNvPr id="40" name="Kép 39">
            <a:extLst>
              <a:ext uri="{FF2B5EF4-FFF2-40B4-BE49-F238E27FC236}">
                <a16:creationId xmlns:a16="http://schemas.microsoft.com/office/drawing/2014/main" id="{51517CD3-D40F-C289-2148-69E8E09A1BC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272" y="11403191"/>
            <a:ext cx="1582732" cy="1582732"/>
          </a:xfrm>
          <a:prstGeom prst="rect">
            <a:avLst/>
          </a:prstGeom>
        </p:spPr>
      </p:pic>
      <p:pic>
        <p:nvPicPr>
          <p:cNvPr id="46" name="Kép 45">
            <a:extLst>
              <a:ext uri="{FF2B5EF4-FFF2-40B4-BE49-F238E27FC236}">
                <a16:creationId xmlns:a16="http://schemas.microsoft.com/office/drawing/2014/main" id="{CD0A3C20-17C9-AFF5-1ABF-34F24FAE5F7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127" y="11536833"/>
            <a:ext cx="1421134" cy="1421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6986</TotalTime>
  <Words>251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191</cp:revision>
  <cp:lastPrinted>2020-10-14T10:13:42Z</cp:lastPrinted>
  <dcterms:created xsi:type="dcterms:W3CDTF">2020-04-21T06:52:21Z</dcterms:created>
  <dcterms:modified xsi:type="dcterms:W3CDTF">2026-04-20T12:50:55Z</dcterms:modified>
  <cp:category/>
</cp:coreProperties>
</file>