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2118" y="-4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made, koel lunchtas van 600D RPET polyester met aluminium vulling en klittenbandsluiting.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568448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Custom made 600D RPET polyester koeltas met aluminium vulling, klittenbandsluiting en lange handgrepen. Fungeert ook als mand en kan worden uitgevouwen voor gebruik als picknickdeken.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Custom made RPET vilten paspoorthoes met full colour bedrukte omslag en drukknoopsluiting.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Pak het, verpak het, personaliseer het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Tassen, rugzakken, reisbenodigdheden - ze reizen veel. Je boodschap reist met ze mee, van het dagelijkse woon-werkverkeer tot weekendtripjes.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ronde portemonnee met ritssluiting van 600D RPET polyester.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compacte crossbody tas in 600D RPET polyester met verstelbare koordriem, ritsvak en voorvak.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water- en scheurbestendig papieren bagagelabel.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175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191</cp:revision>
  <cp:lastPrinted>2020-10-14T10:13:42Z</cp:lastPrinted>
  <dcterms:created xsi:type="dcterms:W3CDTF">2020-04-21T06:52:21Z</dcterms:created>
  <dcterms:modified xsi:type="dcterms:W3CDTF">2026-04-20T12:51:16Z</dcterms:modified>
  <cp:category/>
</cp:coreProperties>
</file>