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6E2"/>
    <a:srgbClr val="BBE3A8"/>
    <a:srgbClr val="8FD9C5"/>
    <a:srgbClr val="FEF3B4"/>
    <a:srgbClr val="F7E673"/>
    <a:srgbClr val="BBD79C"/>
    <a:srgbClr val="FDEC7F"/>
    <a:srgbClr val="F9E567"/>
    <a:srgbClr val="FAE66C"/>
    <a:srgbClr val="F3D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2004" y="-6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29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2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Specjalnie zaprojektowana, termiczna torba na lunch z poliestru RPET 600D z aluminiową wyściółką i zapięciem na rzep.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3244" y="9569847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Picnic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</a:rPr>
              <a:t>Wykonana na zamówienie torba termiczna z poliestru RPET 600D z aluminiową wyściółką, zapięciem na rzep i długimi uchwytami. Służy również jako kosz, a po rozłożeniu można ją wykorzystać jako koc piknikowy.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AP716681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Personalizowane, filcowe etui na paszport RPET z full kolorową okładką z nadrukiem i zapięciem na zatrzask.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" t="9386" r="183" b="11354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Chwyć, zapakuj, oznakuj</a:t>
            </a:r>
            <a:endParaRPr lang="en-US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765" y="4055247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Torby, plecaki, sprzęt podróżny - często się przemieszczają. Twój przekaz podróżuje razem z nimi, od codziennych dojazdów do pracy po weekendowe wypady.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SuboPurse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360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AP716771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Personalizowana, okrągła torebka zapinana na zamek, wykonana z poliestru 600D RPET.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37261" y="13187508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Fiesta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Kompaktowa torba typu crossbody wykonana na zamówienie z poliestru 600D RPET z regulowanym paskiem na sznurek, przegrodą na suwak i kieszenią z przodu.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Luton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Wykonana na zamówienie, wodoodporna i odporna na rozdarcia papierowa zawieszka bagażowa.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837B5B68-4738-956F-1232-04A37DD6B8D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47" y="11398432"/>
            <a:ext cx="1662618" cy="1662618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51517CD3-D40F-C289-2148-69E8E09A1BC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272" y="11403191"/>
            <a:ext cx="1582732" cy="1582732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CD0A3C20-17C9-AFF5-1ABF-34F24FAE5F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27" y="11536833"/>
            <a:ext cx="1421134" cy="142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6986</TotalTime>
  <Words>208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191</cp:revision>
  <cp:lastPrinted>2020-10-14T10:13:42Z</cp:lastPrinted>
  <dcterms:created xsi:type="dcterms:W3CDTF">2020-04-21T06:52:21Z</dcterms:created>
  <dcterms:modified xsi:type="dcterms:W3CDTF">2026-04-20T12:51:40Z</dcterms:modified>
  <cp:category/>
</cp:coreProperties>
</file>