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6" d="100"/>
          <a:sy n="96" d="100"/>
        </p:scale>
        <p:origin x="1950" y="-6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Geantă termică, pentru prânz, realizată la comandă, din poliester 600D RPET, cu căptușeală din aluminiu și închidere cu velcro.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3244" y="9560959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Geantă frigorifică, personalizată, din poliester RPET 600D, cu căptușeală din aluminiu, închidere cu velcro și mânere lungi. Funcționează și ca și coș și poate fi desfăcută pentru a fi folosită ca pătură de picnic.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Husă pentru pașaport, din pâslă RPET, realizată la comandă, cu husă imprimată color și închidere cu capsă.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Luați-l, împachetați-l, marcați-l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Genți, rucsacuri, echipament de călătorie - ei se deplasează mult. Mesajul dvs. călătorește cu ei, de la naveta zilnică la călătoriile de weekend.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Poșetă rotundă, cu fermoar, realizată la comandă, din poliester 600D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Geantă compactă, realizată la comandă, din poliester 600D RPET, cu curea de șnur reglabilă, compartiment cu fermoar și buzunar frontal.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Etichetă de bagaj, din hârtie personalizată, rezistentă la apă și la rupere.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225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191</cp:revision>
  <cp:lastPrinted>2020-10-14T10:13:42Z</cp:lastPrinted>
  <dcterms:created xsi:type="dcterms:W3CDTF">2020-04-21T06:52:21Z</dcterms:created>
  <dcterms:modified xsi:type="dcterms:W3CDTF">2026-04-20T12:51:53Z</dcterms:modified>
  <cp:category/>
</cp:coreProperties>
</file>