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Chladiaca taška na obed z 600D RPET polyesteru na zákazku s hliníkovou výplňou a zapínaním na suchý zips.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589153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Chladiaca taška na zákazku z 600D RPET polyesteru s hliníkovým polstrovaním, zapínaním na suchý zips a dlhými rukoväťami. Slúži aj ako košík a je možné ju rozložiť na použitie ako piknikovú deku.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Na zákazku vyrobené RPET plstené puzdro na pás s plnofarebným potlačeným krytom a zapínaním na cvoky.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Uchopte, zabaľte, označte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Tašky, batohy, cestovné vybavenie - veľa sa presúvajú. Vaše posolstvo cestuje s nimi, od každodenného dochádzania do práce až po víkendové výlety.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Okrúhla taška na zips vyrobená na zákazku z polyesteru 600D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vyrobená kompaktná crossbody taštička z 600D RPET polyesteru s nastaviteľným popruhom, priehradkou na zips a predným vreckom.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Papierová visačka na batožinu vyrobená na zákazku, odolná vode a roztrhnutiu.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201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191</cp:revision>
  <cp:lastPrinted>2020-10-14T10:13:42Z</cp:lastPrinted>
  <dcterms:created xsi:type="dcterms:W3CDTF">2020-04-21T06:52:21Z</dcterms:created>
  <dcterms:modified xsi:type="dcterms:W3CDTF">2026-04-20T12:52:15Z</dcterms:modified>
  <cp:category/>
</cp:coreProperties>
</file>