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B4"/>
    <a:srgbClr val="F7E673"/>
    <a:srgbClr val="BBD79C"/>
    <a:srgbClr val="FDEC7F"/>
    <a:srgbClr val="F9E567"/>
    <a:srgbClr val="FAE66C"/>
    <a:srgbClr val="F3DF59"/>
    <a:srgbClr val="8AC85F"/>
    <a:srgbClr val="BDD99F"/>
    <a:srgbClr val="E9E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75" d="100"/>
          <a:sy n="75" d="100"/>
        </p:scale>
        <p:origin x="2322" y="-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93001"/>
            <a:ext cx="2620865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VinoPrint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Na zakázku vyrobený neoprenový RPET chladící obal na víno nebo šampaňské.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AP716692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Na zakázku vyrobená dárková taška na víno z RPET plsti s plnobarevně potištěnou grafikou.</a:t>
            </a:r>
            <a:r>
              <a:rPr lang="en-US" sz="1000" dirty="0" err="1">
                <a:solidFill>
                  <a:prstClr val="black"/>
                </a:solidFill>
              </a:rPr>
              <a:t/>
            </a:r>
            <a:r>
              <a:rPr lang="en-US" sz="1000" dirty="0">
                <a:solidFill>
                  <a:prstClr val="black"/>
                </a:solidFill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Na zakázku vyrobený RPET neoprenový chladící obal na pivní láhev ve tvaru trička.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b="20803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Propagační úspěch, jeden doušek za druhým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Od ranní kávy až po pozdně odpolední doplňování jídla a pití se příslušenství vždy hodí. Jednoduchý způsob, jak zůstat na očích, aniž byste přerušili daný okamžik.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Láhev RPET s nerezovým uzávěrem v zakázkovém, RPET neoprenovém obalu s plnobarevně potištěnou grafikou.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CreaSnack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Panino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AP716828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vyrobená mini chladící taška na oběd na zip z 600D RPET polyesteru s hliníkovou výplní.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EpoFridgy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AP718001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Magnetka s epoxy potiskem, s vlastním designem a tvarem.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6DE7CBD2-6F80-C8CA-6EE7-0547CAED22F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00" y="11551697"/>
            <a:ext cx="1410824" cy="1410824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2857543A-0AD7-A5E1-FBA2-1EF24A4C52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4" y="11476088"/>
            <a:ext cx="1486433" cy="148643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DB8D7CBC-B100-2A24-0C93-FFE7C900AC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86" y="11586918"/>
            <a:ext cx="1330124" cy="133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6936</TotalTime>
  <Words>176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183</cp:revision>
  <cp:lastPrinted>2020-10-14T10:13:42Z</cp:lastPrinted>
  <dcterms:created xsi:type="dcterms:W3CDTF">2020-04-21T06:52:21Z</dcterms:created>
  <dcterms:modified xsi:type="dcterms:W3CDTF">2026-04-16T13:18:36Z</dcterms:modified>
  <cp:category/>
</cp:coreProperties>
</file>