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3B4"/>
    <a:srgbClr val="F7E673"/>
    <a:srgbClr val="BBD79C"/>
    <a:srgbClr val="FDEC7F"/>
    <a:srgbClr val="F9E567"/>
    <a:srgbClr val="FAE66C"/>
    <a:srgbClr val="F3DF59"/>
    <a:srgbClr val="8AC85F"/>
    <a:srgbClr val="BDD99F"/>
    <a:srgbClr val="E9E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6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0" cy="178437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8" y="7093001"/>
            <a:ext cx="2620865" cy="1668966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6" y="4930721"/>
            <a:ext cx="2708443" cy="1804906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564651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VinoPrint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AP716851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 RPET-Neopren-Kühlboxhülle mit Reißverschluss für Wein- oder Sektflaschen.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Vino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AP716692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Individuelle Wein-Geschenktüte aus RPET-Filz mit vollfarbig bedruckten Grafiken.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23244" y="771435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PrintBeer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AP716871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Individueller RPET-Neopren-Bierflaschenkühler in T-Shirt-Form.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" b="20803"/>
          <a:stretch>
            <a:fillRect/>
          </a:stretch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BD7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Werbeerfolg, Schluck für Schluck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055247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Vom Morgenkaffee bis zum Nachschenken am späten Nachmittag ist das Zubehör für Essen und Trinken immer in Gebrauch. Ein einfacher Weg, um sichtbar zu bleiben, ohne den Moment zu unterbrechen.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Pemba Creative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AP716872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RPET-Flasche mit Edelstahlverschluss in individueller RPET-Neoprenhülle.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124745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CreaSnack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Panino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AP716828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 Mini-Lunchbag mit Reißverschluss aus 600D RPET-Polyester mit Reisverschluss und Aluminiumpolsterung.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EpoFridgy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AP718001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Doming-Kühlschrankmagnet in Sonderform mit Digitaldruck.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EF3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28" name="Kép 27">
            <a:extLst>
              <a:ext uri="{FF2B5EF4-FFF2-40B4-BE49-F238E27FC236}">
                <a16:creationId xmlns:a16="http://schemas.microsoft.com/office/drawing/2014/main" id="{6DE7CBD2-6F80-C8CA-6EE7-0547CAED22F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00" y="11551697"/>
            <a:ext cx="1410824" cy="1410824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:a16="http://schemas.microsoft.com/office/drawing/2014/main" id="{2857543A-0AD7-A5E1-FBA2-1EF24A4C52A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4" y="11476088"/>
            <a:ext cx="1486433" cy="1486433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:a16="http://schemas.microsoft.com/office/drawing/2014/main" id="{DB8D7CBC-B100-2A24-0C93-FFE7C900AC9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86" y="11586918"/>
            <a:ext cx="1330124" cy="133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6936</TotalTime>
  <Words>138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184</cp:revision>
  <cp:lastPrinted>2020-10-14T10:13:42Z</cp:lastPrinted>
  <dcterms:created xsi:type="dcterms:W3CDTF">2020-04-21T06:52:21Z</dcterms:created>
  <dcterms:modified xsi:type="dcterms:W3CDTF">2026-04-20T12:43:38Z</dcterms:modified>
  <cp:category/>
</cp:coreProperties>
</file>