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5" d="100"/>
          <a:sy n="75" d="100"/>
        </p:scale>
        <p:origin x="2322" y="-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zipped RPET neoprene cooler cover for wine or champagne bottle.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Custom made, RPET felt wine gift bag with full </a:t>
            </a:r>
            <a:r>
              <a:rPr lang="en-US" sz="1000" dirty="0" err="1">
                <a:solidFill>
                  <a:prstClr val="black"/>
                </a:solidFill>
              </a:rPr>
              <a:t>colour</a:t>
            </a:r>
            <a:r>
              <a:rPr lang="en-US" sz="1000" dirty="0">
                <a:solidFill>
                  <a:prstClr val="black"/>
                </a:solidFill>
              </a:rPr>
              <a:t> printed graphics.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neoprene cooler cover for beer bottle in T-shirt shape.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Promotional success, one sip at a time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From morning coffee to late afternoon refills, food &amp; drinkware accessories are always in use. A simple way to stay visible without interrupting the moment.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 bottle with stainless steel cap in custom made, RPET neoprene cover with full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printed graphics.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zipped mini cooler lunch bag in 600D RPET polyester with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padding.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epoxy coated fridge magnet with unique shape and digital printing.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176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183</cp:revision>
  <cp:lastPrinted>2020-10-14T10:13:42Z</cp:lastPrinted>
  <dcterms:created xsi:type="dcterms:W3CDTF">2020-04-21T06:52:21Z</dcterms:created>
  <dcterms:modified xsi:type="dcterms:W3CDTF">2026-04-16T13:18:36Z</dcterms:modified>
  <cp:category/>
</cp:coreProperties>
</file>