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F3B4"/>
    <a:srgbClr val="F7E673"/>
    <a:srgbClr val="BBD79C"/>
    <a:srgbClr val="FDEC7F"/>
    <a:srgbClr val="F9E567"/>
    <a:srgbClr val="FAE66C"/>
    <a:srgbClr val="F3DF59"/>
    <a:srgbClr val="8AC85F"/>
    <a:srgbClr val="BDD99F"/>
    <a:srgbClr val="E9EB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93" d="100"/>
          <a:sy n="93" d="100"/>
        </p:scale>
        <p:origin x="2004" y="-6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BBD79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094" y="9135978"/>
            <a:ext cx="2677630" cy="1784372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FEF3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6688" y="7093001"/>
            <a:ext cx="2620865" cy="1668966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FEF3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816" y="4930721"/>
            <a:ext cx="2708443" cy="1804906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FEF3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Place your contact details here!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Confirmez ici vos conditions promotionnelles 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45646" y="5564651"/>
            <a:ext cx="2122075" cy="104374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VinoPrint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AP716851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Housse isotherme en néoprène RPET zippée sur mesure pour bouteille de vin ou de champagne.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119807" y="9828547"/>
            <a:ext cx="210364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CreaFelt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Vino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AP716692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</a:rPr>
              <a:t>Sac cadeau pour vin en feutre RPET, personnalisable en quadri.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23244" y="7714356"/>
            <a:ext cx="216688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PrintBeer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AP716871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Housse isotherme en néoprène RPET sur mesure pour bouteille de bière en forme de T-shirt.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" b="20803"/>
          <a:stretch>
            <a:fillRect/>
          </a:stretch>
        </p:blipFill>
        <p:spPr>
          <a:xfrm>
            <a:off x="0" y="530007"/>
            <a:ext cx="5763484" cy="3048265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BBD79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15689" y="3708952"/>
            <a:ext cx="5053609" cy="28554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Le succès promotionnel, à gorge déployée !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347343" y="4027673"/>
            <a:ext cx="505360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Du café matinal à la course à pied de fin d'après-midi, les accessoires pour aliments et boissons sont toujours utilisés. Un moyen simple de rester visible sans interrompre le moment.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353403"/>
            <a:ext cx="1628633" cy="123463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Pemba Creative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AP716872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Bouteille RPET avec bouchon en acier inoxydable avec sa housse en néoprène RPET sur mesure avec impression en quadri.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798003" y="13359893"/>
            <a:ext cx="1662618" cy="124745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CreaSnack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Panino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AP716828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Mini sac isotherme zippé sur mesure en polyester RPET 600D avec doublure en aluminium.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366305"/>
            <a:ext cx="1628632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EpoFridgy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AP718001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Magnet en doming sur-mesure, de forme unique avec marquage digital.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FEF3B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FEF3B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FEF3B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28" name="Kép 27">
            <a:extLst>
              <a:ext uri="{FF2B5EF4-FFF2-40B4-BE49-F238E27FC236}">
                <a16:creationId xmlns:a16="http://schemas.microsoft.com/office/drawing/2014/main" id="{6DE7CBD2-6F80-C8CA-6EE7-0547CAED22F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00" y="11551697"/>
            <a:ext cx="1410824" cy="1410824"/>
          </a:xfrm>
          <a:prstGeom prst="rect">
            <a:avLst/>
          </a:prstGeom>
        </p:spPr>
      </p:pic>
      <p:pic>
        <p:nvPicPr>
          <p:cNvPr id="31" name="Kép 30">
            <a:extLst>
              <a:ext uri="{FF2B5EF4-FFF2-40B4-BE49-F238E27FC236}">
                <a16:creationId xmlns:a16="http://schemas.microsoft.com/office/drawing/2014/main" id="{2857543A-0AD7-A5E1-FBA2-1EF24A4C52AC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094" y="11476088"/>
            <a:ext cx="1486433" cy="1486433"/>
          </a:xfrm>
          <a:prstGeom prst="rect">
            <a:avLst/>
          </a:prstGeom>
        </p:spPr>
      </p:pic>
      <p:pic>
        <p:nvPicPr>
          <p:cNvPr id="35" name="Kép 34">
            <a:extLst>
              <a:ext uri="{FF2B5EF4-FFF2-40B4-BE49-F238E27FC236}">
                <a16:creationId xmlns:a16="http://schemas.microsoft.com/office/drawing/2014/main" id="{DB8D7CBC-B100-2A24-0C93-FFE7C900AC94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086" y="11586918"/>
            <a:ext cx="1330124" cy="1330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6936</TotalTime>
  <Words>182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184</cp:revision>
  <cp:lastPrinted>2020-10-14T10:13:42Z</cp:lastPrinted>
  <dcterms:created xsi:type="dcterms:W3CDTF">2020-04-21T06:52:21Z</dcterms:created>
  <dcterms:modified xsi:type="dcterms:W3CDTF">2026-04-20T12:44:18Z</dcterms:modified>
  <cp:category/>
</cp:coreProperties>
</file>