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B4"/>
    <a:srgbClr val="F7E673"/>
    <a:srgbClr val="BBD79C"/>
    <a:srgbClr val="FDEC7F"/>
    <a:srgbClr val="F9E567"/>
    <a:srgbClr val="FAE66C"/>
    <a:srgbClr val="F3DF59"/>
    <a:srgbClr val="8AC85F"/>
    <a:srgbClr val="BDD99F"/>
    <a:srgbClr val="E9E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2" d="100"/>
          <a:sy n="112" d="100"/>
        </p:scale>
        <p:origin x="1662" y="-80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93001"/>
            <a:ext cx="2620865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VinoPrint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Egyedi gyártású, cipzáras RPET neoprén hűtő borítás boros- vagy pezsgősüveghez.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AP716692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Egyedi gyártású, RPET filc boros ajándéktáska full-colour grafikával.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Egyedi gyártású, RPET neoprén sörösüveg hűtő póló formában.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b="20803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Promóciós siker, kortyról kortyra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250456" y="4000085"/>
            <a:ext cx="524738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 reggeli kávétól a késő délutáni újratöltésekig az étel- és italfogyasztáshoz kapcsolódó kiegészítők folyamatosan használatban vannak. Egyszerű módja annak, hogy a márkád szem előtt maradjon anélkül, hogy megzavarná a pillanatot.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RPET kulacs rozsdamentes acél kupakkal egyedi gyártású, RPET neoprén borítással, full colour nyomott grafikával.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CreaSnack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Panino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AP716828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cipzáras mini hűtőtáska 600D RPET poliészter anyagból, alumínium béléssel.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EpoFridgy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AP718001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tetszőleges formájú, digitálisan nyomtatott hűtőmágnes epoxy matrica borítással.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6DE7CBD2-6F80-C8CA-6EE7-0547CAED22F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00" y="11551697"/>
            <a:ext cx="1410824" cy="1410824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2857543A-0AD7-A5E1-FBA2-1EF24A4C52A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4" y="11476088"/>
            <a:ext cx="1486433" cy="1486433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DB8D7CBC-B100-2A24-0C93-FFE7C900AC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86" y="11586918"/>
            <a:ext cx="1330124" cy="133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6936</TotalTime>
  <Words>166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2026-04-20T12:43:06Z</dcterms:modified>
  <cp:category/>
</cp:coreProperties>
</file>