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3B4"/>
    <a:srgbClr val="F7E673"/>
    <a:srgbClr val="BBD79C"/>
    <a:srgbClr val="FDEC7F"/>
    <a:srgbClr val="F9E567"/>
    <a:srgbClr val="FAE66C"/>
    <a:srgbClr val="F3DF59"/>
    <a:srgbClr val="8AC85F"/>
    <a:srgbClr val="BDD99F"/>
    <a:srgbClr val="E9E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9" d="100"/>
          <a:sy n="89" d="100"/>
        </p:scale>
        <p:origin x="2082" y="-59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93001"/>
            <a:ext cx="2620865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VinoPrint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Copertura refrigerante in neoprene RPET per bottiglie da vino o champagne, personalizzabile con grafica stampata in sublimazione su tutta la superficie.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AP716692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Borsa regalo per bottiglia di vino in feltro RPET personalizzabile con grafica stampata a colori ed etichetta RPET.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Copertura refrigerante in neoprene RPET per bottiglia di birra, personalizzabile con grafica stampata in sublimazione su tutta la superficie.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" b="20803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Il successo promozionale, sorso dopo sorso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53094" y="4058638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Dal caffè del mattino alle pause di metà pomeriggio, gli accessori per alimenti e bevande sono utilizzati in ogni momento. Un modo semplice per non passare inosservati senza rompere l'armonia del momento.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15689" y="13171309"/>
            <a:ext cx="1628633" cy="88248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Borraccia in RPET con capacità di 500ml.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80875" y="13177799"/>
            <a:ext cx="1742185" cy="14713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CreaSnack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Panino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AP716828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Mini borsa termica porta pranzo in poliestere 600D RPETpersonalizzabile con grafica stampata in sublimazione su tutta la superficie, con cerniera, imbottitura in alluminio ed etichetta RPET.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60843" y="13184211"/>
            <a:ext cx="1628632" cy="10264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EpoFridgy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AP718001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900" dirty="0">
                <a:ea typeface="Open Sans" panose="020B0606030504020204" pitchFamily="34" charset="0"/>
                <a:cs typeface="Open Sans" panose="020B0606030504020204" pitchFamily="34" charset="0"/>
              </a:rPr>
              <a:t>Magnete frigo personalizzabile nella forma con rivestimento epossidico e stampa digitale.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6DE7CBD2-6F80-C8CA-6EE7-0547CAED22F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00" y="11551697"/>
            <a:ext cx="1410824" cy="1410824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:a16="http://schemas.microsoft.com/office/drawing/2014/main" id="{2857543A-0AD7-A5E1-FBA2-1EF24A4C52A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94" y="11476088"/>
            <a:ext cx="1486433" cy="1486433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DB8D7CBC-B100-2A24-0C93-FFE7C900AC9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086" y="11586918"/>
            <a:ext cx="1330124" cy="133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6936</TotalTime>
  <Words>205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184</cp:revision>
  <cp:lastPrinted>2020-10-14T10:13:42Z</cp:lastPrinted>
  <dcterms:created xsi:type="dcterms:W3CDTF">2020-04-21T06:52:21Z</dcterms:created>
  <dcterms:modified xsi:type="dcterms:W3CDTF">2026-04-20T12:45:03Z</dcterms:modified>
  <cp:category/>
</cp:coreProperties>
</file>