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3B4"/>
    <a:srgbClr val="F7E673"/>
    <a:srgbClr val="BBD79C"/>
    <a:srgbClr val="FDEC7F"/>
    <a:srgbClr val="F9E567"/>
    <a:srgbClr val="FAE66C"/>
    <a:srgbClr val="F3DF59"/>
    <a:srgbClr val="8AC85F"/>
    <a:srgbClr val="BDD99F"/>
    <a:srgbClr val="E9E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6" d="100"/>
          <a:sy n="96" d="100"/>
        </p:scale>
        <p:origin x="1950" y="-24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BBD7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93001"/>
            <a:ext cx="2620865" cy="1668966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Plaats hier uw promotievoorwaarden!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636308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VinoPrint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AP716851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Custom mae RPET neopreen koelerhoes met rits voor wijn- of champagnefles.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Vino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AP716692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Custom made RPET vilten wijngeschenktas, full colour bedrukt.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PrintBeer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AP716871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Custom made RPET neopreen koelerhoes voor bierflesje in T-shirtvorm.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" b="20803"/>
          <a:stretch>
            <a:fillRect/>
          </a:stretch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BBD7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Promotioneel succes, één slok per keer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61681" y="4025164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Van koffie s'ochtends tot bijvullen in de late namiddag, accessoires voor eten en drinken blijven altijd in gebruik. Een eenvoudige manier om zichtbaar te blijven zonder het moment te onderbreken.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Pemba Creative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AP716872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RPET-fles met RVS dop in custom made RPET neopreen hoes met full colour bedrukking.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CreaSnack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Panino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AP716828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 mini-koeltas met rits in 600D RPET polyester met aluminium vulling.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EpoFridgy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AP718001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 koelkastmagneet met full color epoxy doming.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6DE7CBD2-6F80-C8CA-6EE7-0547CAED22F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00" y="11551697"/>
            <a:ext cx="1410824" cy="1410824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:a16="http://schemas.microsoft.com/office/drawing/2014/main" id="{2857543A-0AD7-A5E1-FBA2-1EF24A4C52A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94" y="11476088"/>
            <a:ext cx="1486433" cy="1486433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DB8D7CBC-B100-2A24-0C93-FFE7C900AC9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086" y="11586918"/>
            <a:ext cx="1330124" cy="133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6936</TotalTime>
  <Words>158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185</cp:revision>
  <cp:lastPrinted>2020-10-14T10:13:42Z</cp:lastPrinted>
  <dcterms:created xsi:type="dcterms:W3CDTF">2020-04-21T06:52:21Z</dcterms:created>
  <dcterms:modified xsi:type="dcterms:W3CDTF">2026-04-20T12:45:43Z</dcterms:modified>
  <cp:category/>
</cp:coreProperties>
</file>