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0" d="100"/>
          <a:sy n="80" d="100"/>
        </p:scale>
        <p:origin x="2250" y="-50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Wykonana na zamówienie, zapinana na suwak osłona chłodząca z neoprenu RPET na butelkę wina lub szampana.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Personalizowana, filcowa torba prezentowa na wino RPET z nadrukowaną grafiką w full kolorze.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Wykonana na zamówienie, neoprenowa osłona chłodząca RPET na butelkę piwa w kształcie koszulki.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Sukces promocyjny jednym łykiem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53858" y="4027673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Od porannej kawy po uzupełnianie płynów późnym popołudniem, akcesoria do żywności i napojów są zawsze w użyciu. Prosty sposób, aby pozostać widocznym bez przerwy.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Butelka RPET z zakrętką ze stali nierdzewnej, personalizowanym etui, z neoprenu RPET z full kolorową grafiką.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Wykonana na zamówienie, zapinana na zamek mini torba chłodząca na lunch z poliestru 600D RPET z aluminiową wyściółką.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Personalizowany magnes na lodówkę w unikalnym kształcie z powierzchnią epoksydową.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180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2026-04-20T12:46:09Z</dcterms:modified>
  <cp:category/>
</cp:coreProperties>
</file>