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B4"/>
    <a:srgbClr val="F7E673"/>
    <a:srgbClr val="BBD79C"/>
    <a:srgbClr val="FDEC7F"/>
    <a:srgbClr val="F9E567"/>
    <a:srgbClr val="FAE66C"/>
    <a:srgbClr val="F3DF59"/>
    <a:srgbClr val="8AC85F"/>
    <a:srgbClr val="BDD99F"/>
    <a:srgbClr val="E9E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2" d="100"/>
          <a:sy n="112" d="100"/>
        </p:scale>
        <p:origin x="1662" y="-16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93001"/>
            <a:ext cx="2620865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VinoPrint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Husă frigorifică, din neopren RPET, realizată la comandă, cu fermoar, pentru sticlă de vin sau șampanie.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AP716692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Pungă cadou pentru sticlă de vin, produsă la comandă, din fetru RPET, cu grafică imprimată color.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Husă frigorifică din neopren RPET, realizată la comandă, pentru sticlă de bere, in formă de tricou.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b="20803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36014"/>
            <a:ext cx="5053609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Succesul promoțional, o înghițitură la un moment dat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7343" y="4070218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De la cafeaua de dimineață până la reumplerea de după-amiază, accesoriile pentru alimente și băuturi sunt mereu folosite. O modalitate simplă de a rămâne vizibil fără a întrerupe momentul.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Sticlă din RPET cu capac din oțel inoxidabil, realizată la comandă, capac din neopren RPET si cu grafică imprimată color.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CreaSnack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Panino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AP716828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Mini geantă frigorifică personalizată, cu fermoar, din poliester 600D RPET, cu căptușeală din aluminiu.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EpoFridgy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AP718001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Magnet de frigider acoperit cu epoxy, formă unică şi tipar digital.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6DE7CBD2-6F80-C8CA-6EE7-0547CAED22F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00" y="11551697"/>
            <a:ext cx="1410824" cy="1410824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2857543A-0AD7-A5E1-FBA2-1EF24A4C52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4" y="11476088"/>
            <a:ext cx="1486433" cy="148643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DB8D7CBC-B100-2A24-0C93-FFE7C900AC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86" y="11586918"/>
            <a:ext cx="1330124" cy="133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6936</TotalTime>
  <Words>205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2026-04-20T12:46:36Z</dcterms:modified>
  <cp:category/>
</cp:coreProperties>
</file>