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1872" y="-70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zákazku vyrobený neoprénový RPET chladiaci obal na víno alebo šampanské.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Na zákazku vyrobená darčeková taška na víno z RPET plsti s plnofarebne potlačenou grafikou.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zákazku vyrobený RPET neoprénový obal na pivnú fľašu v tvare trička.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Propagačný úspech, jeden dúšok za druhým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32704" y="4009024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Od rannej kávy až po neskoré popoludňajšie doplnenie, príslušenstvo na potraviny a nápoje sa vždy používa. Jednoduchý spôsob, ako zostať na očiach bez prerušenia okamihu.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95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Fľaša RPET s nerezovým uzáverom v zákazkovom, RPET neoprenovom obale s plnofarebnou potlačou, nazahrnuje tlačovú prípravu 500 ml.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18844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vyrobená mini chladiaca taška na obed na zips z 600D RPET polyesteru s hliníkovou výplňou.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19485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Magnetka s epoxy potlačou, vlastným designom a tvarom.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175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2026-04-20T12:47:04Z</dcterms:modified>
  <cp:category/>
</cp:coreProperties>
</file>