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Lanyard na zakázku z RPET s celobarevně potištěnou papírovou visačkou.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Zápisník s bílým papírovým přebalem na zakázku.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zakázku vyrobený lepicí blok ve tvaru srdce potažený papírem.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Součást denního nastavení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Podložky, notebooky, stolní nářadí - drobnosti, na které se lidé spoléhají. Snadno se integrují, těžko se ignorují.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vyrobená složka na dokumenty z RPET plsti (velikost A4) s plnobarevně potištěnou přední stranou a zapínáním na druky.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Lanyard na zakázku z RPET s barevnou kovovou karabinou.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vyrobené RPET pouzdro na pero z plsti s plnobarevně potištěnou přední stranou.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