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B6D7"/>
    <a:srgbClr val="9490B1"/>
    <a:srgbClr val="E9F6E2"/>
    <a:srgbClr val="BBE3A8"/>
    <a:srgbClr val="8FD9C5"/>
    <a:srgbClr val="FEF3B4"/>
    <a:srgbClr val="F7E673"/>
    <a:srgbClr val="BBD79C"/>
    <a:srgbClr val="FDEC7F"/>
    <a:srgbClr val="F9E5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06" d="100"/>
          <a:sy n="106" d="100"/>
        </p:scale>
        <p:origin x="1776" y="-79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3.jpg"/><Relationship Id="rId6" Type="http://schemas.openxmlformats.org/officeDocument/2006/relationships/image" Target="../media/image4.wmf"/><Relationship Id="rId7" Type="http://schemas.openxmlformats.org/officeDocument/2006/relationships/hyperlink" Target="http://www.writeyourwebsitehere.com/" TargetMode="External"/><Relationship Id="rId8" Type="http://schemas.openxmlformats.org/officeDocument/2006/relationships/image" Target="../media/image5.jpeg"/><Relationship Id="rId9" Type="http://schemas.openxmlformats.org/officeDocument/2006/relationships/image" Target="../media/image6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9.png"/><Relationship Id="rId13" Type="http://schemas.openxmlformats.org/officeDocument/2006/relationships/image" Target="../media/image10.png"/><Relationship Id="rId14" Type="http://schemas.openxmlformats.org/officeDocument/2006/relationships/image" Target="../media/image11.png"/><Relationship Id="rId15" Type="http://schemas.openxmlformats.org/officeDocument/2006/relationships/image" Target="../media/image12.png"/><Relationship Id="rId16" Type="http://schemas.openxmlformats.org/officeDocument/2006/relationships/image" Target="../media/image13.png"/><Relationship Id="rId17" Type="http://schemas.openxmlformats.org/officeDocument/2006/relationships/image" Target="../media/image14.png"/><Relationship Id="rId18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9490B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895" y="9135978"/>
            <a:ext cx="2504450" cy="1784371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895" y="7093001"/>
            <a:ext cx="2504450" cy="166896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87" r="912" b="19592"/>
          <a:stretch>
            <a:fillRect/>
          </a:stretch>
        </p:blipFill>
        <p:spPr>
          <a:xfrm>
            <a:off x="434895" y="5048588"/>
            <a:ext cx="2504450" cy="1787638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Geben Sie Ihre Aktionskonditionen hier ein!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708842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Subyard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Badge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AP716908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Individuelles Lanyard aus RPET mit vollfarbig bedrucktgem Ausweishalter aus Papier.</a:t>
            </a:r>
            <a:r>
              <a:rPr lang="en-US" sz="1000" dirty="0" err="1">
                <a:solidFill>
                  <a:prstClr val="black"/>
                </a:solidFill>
                <a:latin typeface="Calibri" panose="020F0502020204030204"/>
              </a:rPr>
              <a:t/>
            </a: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/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30931" y="9868366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CreaNote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Plus A5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AP716537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</a:rPr>
              <a:t>Notizbuch mit individuellem Einband und Innenseiten aus weißem Papier.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45646" y="7831340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CreaStick</a:t>
            </a: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Heart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AP716759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Individueller, Haftnotizblock in herzform.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70" b="10370"/>
          <a:stretch/>
        </p:blipFill>
        <p:spPr>
          <a:xfrm>
            <a:off x="0" y="530007"/>
            <a:ext cx="5763484" cy="304826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9490B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708952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Teil der täglichen Routine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41617" y="4124191"/>
            <a:ext cx="50536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Subyards, Notizbücher, Schreibtischzubehör - die kleinen Dinge, auf die sich Menschen verlassen. Leicht zu integrieren, schwer zu ignorieren.</a:t>
            </a:r>
            <a:r>
              <a:rPr lang="en-US" sz="1200" dirty="0">
                <a:solidFill>
                  <a:schemeClr val="bg1"/>
                </a:solidFill>
              </a:rPr>
              <a:t/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1018"/>
            <a:ext cx="1628633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CreaFelt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Folder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AP716664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Individuelle A4 Dokumentenmappe aus RPET Filz (inkl.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2077969" y="13187508"/>
            <a:ext cx="1621909" cy="9273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Subyard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Shine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AP715038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Individuelles Lanyard aus RPET mit farbigem Metallkarabiner.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3831989" y="13193542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CreaFelt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Pen A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AP716572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Individuelles Stifteetui aus RPET Filz mit vollfarbig bedruckter Vorderseite und RPET-Label.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r>
              <a:rPr lang="en-US" sz="100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>
                <a:ea typeface="Open Sans" panose="020B0606030504020204" pitchFamily="34" charset="0"/>
                <a:cs typeface="Open Sans" panose="020B0606030504020204" pitchFamily="34" charset="0"/>
              </a:rPr>
              <a:t>00,00 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8" name="Kép 17">
            <a:extLst>
              <a:ext uri="{FF2B5EF4-FFF2-40B4-BE49-F238E27FC236}">
                <a16:creationId xmlns:a16="http://schemas.microsoft.com/office/drawing/2014/main" id="{6CE02784-09D3-DD4B-9DBB-F3F80465B68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991" y="11493249"/>
            <a:ext cx="1513255" cy="1513255"/>
          </a:xfrm>
          <a:prstGeom prst="rect">
            <a:avLst/>
          </a:prstGeom>
        </p:spPr>
      </p:pic>
      <p:pic>
        <p:nvPicPr>
          <p:cNvPr id="21" name="Kép 20">
            <a:extLst>
              <a:ext uri="{FF2B5EF4-FFF2-40B4-BE49-F238E27FC236}">
                <a16:creationId xmlns:a16="http://schemas.microsoft.com/office/drawing/2014/main" id="{405F49C0-25F4-3CFB-EE4E-35E1DA76A2E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3025" y="11650050"/>
            <a:ext cx="1203859" cy="1203859"/>
          </a:xfrm>
          <a:prstGeom prst="rect">
            <a:avLst/>
          </a:prstGeom>
        </p:spPr>
      </p:pic>
      <p:pic>
        <p:nvPicPr>
          <p:cNvPr id="23" name="Kép 22">
            <a:extLst>
              <a:ext uri="{FF2B5EF4-FFF2-40B4-BE49-F238E27FC236}">
                <a16:creationId xmlns:a16="http://schemas.microsoft.com/office/drawing/2014/main" id="{FB65541C-3C26-3A8F-8635-24969A5BAD5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27" y="11631329"/>
            <a:ext cx="1246282" cy="1246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7031</TotalTime>
  <Words>159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200</cp:revision>
  <cp:lastPrinted>2020-10-14T10:13:42Z</cp:lastPrinted>
  <dcterms:created xsi:type="dcterms:W3CDTF">2020-04-21T06:52:21Z</dcterms:created>
  <dcterms:modified xsi:type="dcterms:W3CDTF">2026-04-20T09:39:53Z</dcterms:modified>
  <cp:category/>
</cp:coreProperties>
</file>