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¡Introduzca aquí sus condiciones promocionales!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Cordón RPET hecho a medida con portacredenciales de papel impreso a todo color.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Cuaderno con cubierta e interior de papel blanco personalizado.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Bloc de notas adhesivas con forma de corazón, hecho a medida y forrado de papel.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Parte de la configuración diaria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Subcarpetas, cuadernos, herramientas de escritorio: los pequeños elementos esenciales en los que confía la gente. Fáciles de integrar, difíciles de ignorar.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Carpeta de fieltro RPET hecha a medida (tamaño A4) con impresión a todo color en el anverso y cierre con botón de presión.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Lanyard de RPET personalizado con mosquetón metálico de color.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Estuche de fieltro RPET hecho a medida con la parte frontal impresa a todo color.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