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Tour de cou RPET avec porte-badge en papier imprimé en quadri.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Carnet avec couverture et intérieur en papier blanc personnalisable.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Bloc-notes adhésif en forme de cœur recouvert de papier sur mesure.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Une partie de l'installation quotidienne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Tour de cou, carnets, outils de bureau - les petits objets essentiels sur lesquels les gens comptent. Faciles à intégrer, difficiles à ignorer.</a:t>
            </a:r>
            <a:r>
              <a:rPr lang="en-US" sz="1200" dirty="0">
                <a:solidFill>
                  <a:schemeClr val="bg1"/>
                </a:solidFill>
              </a:rPr>
              <a:t/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Pochette documents (format A4), fabriquée personnalisable, avec impression quadri au recto et fermeture par bouton-pression, Labélisée RPET.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Tour de cou en RPET personnalisable avec mousqueton métallique coloré.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Étui pour stylo en feutre RPET fait sur mesure avec face avant impression en sublimation, labélisé RPET.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