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2082" y="-59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Egyedi gyártású, RPET nyakpánt full colour nyomtatott papír kártyatartóval.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Egyedi fehér papír borítóval és belső résszel ellátott jegyzetfüzet.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Egyediesíthető, papír borítású, szív alakú öntapadós jegyzettömb.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A mindennap alapdarabjai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7343" y="4044834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Nyakpánt, jegyzetfüzetek, asztali kiegészítők – az az apró, mégis fontos dolg, amikre nap mint nap támaszkodunk. Könnyű beépíteni a rutinba, nehéz nem észrevenni.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RPET filc irattartó (A4-es méretű), emblémázással a termék elülső oldalán és patentos zárral.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gyártású, RPET nyakpánt színes fém karabinerrel.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Egyediesíthető RPET filc tolltartó, full colour emblémázással a termék elülső oldalán.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161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201</cp:revision>
  <cp:lastPrinted>2020-10-14T10:13:42Z</cp:lastPrinted>
  <dcterms:created xsi:type="dcterms:W3CDTF">2020-04-21T06:52:21Z</dcterms:created>
  <dcterms:modified xsi:type="dcterms:W3CDTF">2026-04-20T12:53:57Z</dcterms:modified>
  <cp:category/>
</cp:coreProperties>
</file>