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lanyard in RPET con grafica stampata a sublimazione su entrambi i lati e porta badge in cartoncino stampabile a colori.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Quaderno con copertina e pagine interne personalizzabili.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Blocco di 50 foglietti adesivi a forma di cuore con copertina in cartoncino.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Far parte della routine quotidiana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Subyard, notebook, accessori da scrivania: i piccoli oggetti indispensabili su cui tutti fanno affidamento. Facili da integrare, impossibili da ignorare.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Cartella portadocumenti (formato A4) in feltro RPET con personalizzazione a colori sul lato anteriore, chiusura con bottoni a pressione ed etichetta RPET.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Lanyard in RPET personalizzato con grafica stampata in sublimazione su entrambi i lati e moschettone in metallo colorato.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Contenitore per penna in feltro RPET personalizzabile a colori sulla parte frontale con etichetta RPET.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