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 RPET lanyard met full colour bedrukte papieren badgehouder.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Notitieboekje met custom made witte papieren omslag en binnenkant.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 met papier bedekt, hartvormig notitieblok.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Deel van de dagelijkse routine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Onderleggers, notitieblokken, bureautools - de kleine benodigdheden waar mensen op vertrouwen. Gemakkelijk te integreren, moeilijk te negeren.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RPET vilten documentenmap (A4 formaat) met full colour bedrukte voorzijde en drukknoopsluiting.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RPET-koord met gekleurde metalen karabijnhaak.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vilten etui met full colour bedrukte voorzijde.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