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Plasati conditiile promotionale aici!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Lanyard RPET realizat la comandă, cu suport pentru ecuson, din hârtie imprimată color.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Caiet cu copertă și pagini din hârtie albă, personalizate.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Bloc de note adezive, în formă de inimă, realizat la comandă, acoperit cu hârtie.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Parte din configurația zilnică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Subyards, notebo-uri, instrumente de birou - micile elemente esențiale pe care oamenii se bazează. Ușor de integrat, greu de ignorat.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Mapă pentru documente, din pâslă RPET, realizată la comandă (dimensiune A4), cu partea frontală imprimată color și închidere cu buton.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Lanyard RPET personalizat, cu carabină metalică colorată.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Husă pentru stilou RPET, realizată la comandă, cu partea frontală imprimată color.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RON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