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Lanyard na zákazku z RPET s celofarebne potlačenou papierovou visačkou.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Zápisník s bielym papierovým prebalom na zákazku.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Na zákazku vyrobený lepiaci blok v tvare srdca potiahnutý papierom.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Časť denného nastavenia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Podložky, notebooky, stolové náradie - drobné základné veci, na ktoré sa ľudia spoliehajú. Ľahko sa integrujú, ťažko sa ignorujú.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zákazku vyrobená zložka na dokumenty z RPET plsti (veľkosť A4) s plnofarebne potlačenou prednou stranou a zapínaním na cvoky.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Lanyard na zákazku z RPET s farebnou kovovou karabínou.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Na zakázku vyrobený RPET peračník z plsti s plnobarevně potištěnou přední stranou.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