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0"/>
    <a:srgbClr val="DAD9DC"/>
    <a:srgbClr val="AAAFBD"/>
    <a:srgbClr val="A9D8E7"/>
    <a:srgbClr val="9CD2DA"/>
    <a:srgbClr val="5A862B"/>
    <a:srgbClr val="F2E5DD"/>
    <a:srgbClr val="B6774D"/>
    <a:srgbClr val="EBECE7"/>
    <a:srgbClr val="E9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0" d="100"/>
          <a:sy n="100" d="100"/>
        </p:scale>
        <p:origin x="1872" y="-67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A86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3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54212"/>
            <a:ext cx="2620865" cy="174654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7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Zde zadejte své kontaktní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Zde umístěte své propagační podmínky!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CreaSport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AP718557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Na zakázku vyrobené prodyšné sportovní tričko se sublimačním tiskem po celém tričku.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CreaDraw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T RPET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AP716628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Na zakázku vyrobený vak na stažení šňůrkou ve tvaru trička s barevnými šňůrkami, 190T RPET polyester.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PrintCan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AP716869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Na zakázku vyrobený neoprenový chladící obal z RPET pro hliníkovou plechovku standardního typu o objemu 0,33 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1" y="556337"/>
            <a:ext cx="5760416" cy="3017361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5A86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620201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Udělej si z toho svou hru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94608" y="3931876"/>
            <a:ext cx="505360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Nedívej se na zápas jen – obleč si ho. Od výkopu až po prodloužení si ho udělej úplně po svém s vysoce přizpůsobitelnou fanouškovskou výbavou, která odráží jazyk tvého týmu i tvůj styl. Protože skuteční fanoušci se nedrží zpátky — jdou do toho naplno, na hřišti i mimo něj.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62903"/>
            <a:ext cx="1628633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SuboHat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AP716948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Na zakázku vyrobený klobouk z RPET s celoplošně potištěnou sublimační grafikou.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69393"/>
            <a:ext cx="1662618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TriScarf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AP716931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Na zakázku vyrobený trojúhelníkový šátek na hlavu z mikrovlákna RPET (170 g/m²) se sublimačním potiskem na přední straně, cena nezahrnuje tiskovou přípravu.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1758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CreaTowel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Sport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AP718998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Dvojitý sportovní ručník se sublimačním potiskem na jedné straně.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7" name="Kép 26">
            <a:extLst>
              <a:ext uri="{FF2B5EF4-FFF2-40B4-BE49-F238E27FC236}">
                <a16:creationId xmlns:a16="http://schemas.microsoft.com/office/drawing/2014/main" id="{F9990961-D43F-4B92-3F65-D0B4DA31FB1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997" y="11474251"/>
            <a:ext cx="1438301" cy="1438301"/>
          </a:xfrm>
          <a:prstGeom prst="rect">
            <a:avLst/>
          </a:prstGeom>
        </p:spPr>
      </p:pic>
      <p:pic>
        <p:nvPicPr>
          <p:cNvPr id="29" name="Kép 28">
            <a:extLst>
              <a:ext uri="{FF2B5EF4-FFF2-40B4-BE49-F238E27FC236}">
                <a16:creationId xmlns:a16="http://schemas.microsoft.com/office/drawing/2014/main" id="{B6B7D506-C90D-774C-0C5B-DB22F724F81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683" y="11497625"/>
            <a:ext cx="1561784" cy="1561784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09D00BD0-D7A7-8C6A-8CCB-C05FD2F18A1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91" y="11497625"/>
            <a:ext cx="1391554" cy="139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6892</TotalTime>
  <Words>209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179</cp:revision>
  <cp:lastPrinted>2020-10-14T10:13:42Z</cp:lastPrinted>
  <dcterms:created xsi:type="dcterms:W3CDTF">2020-04-21T06:52:21Z</dcterms:created>
  <dcterms:modified xsi:type="dcterms:W3CDTF">2026-04-08T12:14:21Z</dcterms:modified>
  <cp:category/>
</cp:coreProperties>
</file>