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Individuelles, atmungsaktives Sport-T-Shirt mit All-Over-Sublimationsdruck.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Individueller Turnbeutel in T-Shirt-Design mit farbigen Zugkordeln und vollflächigem Sublimationsdruck.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Individuelle Kühlhülle aus RPET-Neopren für 0,33-l-Standard-Aluminiumdosen.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Mach es zu deinem Spiel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06605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Schau das Spiel nicht nur – trag es. Vom Anpfiff bis zur Verlängerung mach es mit hochgradig individualisierbarem Fan-Equipment, das die Sprache deines Teams und deinen Stil widerspiegelt, ganz zu deinem eigenen. Denn echte Fans halten sich nicht zurück — sie gehen aufs Ganze, auf und neben dem Platz.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Individueller Fischerhut aus RPET mit All-Over-Sublimationsdruck.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Individuelles, dreieckiges Kopftuch aus RPET-Mikrofaser (170 g/m²).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Zweilagiges Sporthandtuch mit Sublimationsdruck auf einer Seite, gerollt in individuelle Papierbanderole.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169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2026-04-08T12:14:59Z</dcterms:modified>
  <cp:category/>
</cp:coreProperties>
</file>