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2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breathable sport T-shirt with all-over sublimation printed graphics.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Custom made, T-shirt shaped drawstring bag with </a:t>
            </a:r>
            <a:r>
              <a:rPr lang="en-US" sz="1000" dirty="0" err="1">
                <a:solidFill>
                  <a:prstClr val="black"/>
                </a:solidFill>
              </a:rPr>
              <a:t>coloured</a:t>
            </a:r>
            <a:r>
              <a:rPr lang="en-US" sz="1000" dirty="0">
                <a:solidFill>
                  <a:prstClr val="black"/>
                </a:solidFill>
              </a:rPr>
              <a:t> strings, 190T RPET polyester.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neoprene cooler cover for 0,33 L standard-type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aluminium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can.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Make it your game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699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Don’t just watch the game – wear it. From kick-off to extra time, make it entirely your own with highly </a:t>
            </a:r>
            <a:r>
              <a:rPr lang="en-US" sz="1100" dirty="0" err="1">
                <a:solidFill>
                  <a:schemeClr val="bg1"/>
                </a:solidFill>
              </a:rPr>
              <a:t>customisable</a:t>
            </a:r>
            <a:r>
              <a:rPr lang="en-US" sz="1100" dirty="0">
                <a:solidFill>
                  <a:schemeClr val="bg1"/>
                </a:solidFill>
              </a:rPr>
              <a:t> fan gear that reflects your team’s language and your style. Because real fans don’t hold back — they goal all in, on and off the pitch.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bucket hat with all over sublimation printed graphics.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triangular RPET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microfibre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(170 g/m²) head scarf with sublimation printed graphics on front side.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Double face sport towel with sublimation printed graphics on one side.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194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178</cp:revision>
  <cp:lastPrinted>2020-10-14T10:13:42Z</cp:lastPrinted>
  <dcterms:created xsi:type="dcterms:W3CDTF">2020-04-21T06:52:21Z</dcterms:created>
  <dcterms:modified xsi:type="dcterms:W3CDTF">2026-04-08T12:12:35Z</dcterms:modified>
  <cp:category/>
</cp:coreProperties>
</file>