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6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Camiseta deportiva transpirable hecha a medida con gráficos impresos por sublimación en toda la prenda.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Bolsa con cordón en forma de camiseta, hecha a medida, con cordones de colores, de poliéster RPET 190T.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Funda de neopreno RPET hecha a medida para lata de aluminio de 0,33 L de tipo estándar.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Hazlo tu juego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03301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No te limites a ver el partido – llévalo. Desde el saque inicial hasta la prórroga, hazlo totalmente tuyo con equipamiento para fans altamente personalizable que refleje el lenguaje de tu equipo y tu estilo. Porque los verdaderos fans no se contienen — lo dan todo, dentro y fuera del campo.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Gorro RPET hecho a medida con gráficos impresos por sublimación.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Bandana triangular de microfibra RPET (170 g/m²) personalizado con gráficos impresos por sublimación en la parte frontal.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Toalla deportiva de doble cara con gráficos impresos por sublimación en una cara.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215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2026-04-08T12:15:17Z</dcterms:modified>
  <cp:category/>
</cp:coreProperties>
</file>