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DAD9DC"/>
    <a:srgbClr val="AAAFBD"/>
    <a:srgbClr val="A9D8E7"/>
    <a:srgbClr val="9CD2DA"/>
    <a:srgbClr val="5A862B"/>
    <a:srgbClr val="F2E5DD"/>
    <a:srgbClr val="B6774D"/>
    <a:srgbClr val="EBECE7"/>
    <a:srgbClr val="E9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7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2026. 04. 08.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54212"/>
            <a:ext cx="2620865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CreaSport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AP718557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T-shirt de sport anti-transpiration avec impression en sublimation.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CreaDraw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T RPET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AP716628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Sac piscine sur mesure en forme de T-shirt avec cordons colorés, polyester RPET 190T.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PrintCan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AP716869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Housse isotherme en néoprène RPET sur mesure pour canette en aluminium de type standard de 0,33 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6337"/>
            <a:ext cx="5760416" cy="301736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A86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620201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Fais-en ton jeu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16890" y="3880927"/>
            <a:ext cx="533148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Ne te contente pas de regarder le match – porte-le. Du coup d’envoi jusqu’aux prolongations, fais-en quelque chose qui t’appartient totalement grâce à des équipements supporters hautement personnalisables qui reflètent le langage de ton équipe et ton style. Parce que les vrais supporters ne se retiennent pas — ils donnent tout, sur le terrain comme en dehors.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Bob personnalisé en RPET avec impression en sublimation sur toute la surface.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TriScarf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AP716931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Foulard triangulaire en microfibre RPET (170 g/m²), avec impression en sublimation sur le recto.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CreaTowel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Sport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AP718998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Serviette de sport double face avec impression en sublimation sur un côté.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7" name="Kép 26">
            <a:extLst>
              <a:ext uri="{FF2B5EF4-FFF2-40B4-BE49-F238E27FC236}">
                <a16:creationId xmlns:a16="http://schemas.microsoft.com/office/drawing/2014/main" id="{F9990961-D43F-4B92-3F65-D0B4DA31FB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997" y="11474251"/>
            <a:ext cx="1438301" cy="1438301"/>
          </a:xfrm>
          <a:prstGeom prst="rect">
            <a:avLst/>
          </a:prstGeom>
        </p:spPr>
      </p:pic>
      <p:pic>
        <p:nvPicPr>
          <p:cNvPr id="29" name="Kép 28">
            <a:extLst>
              <a:ext uri="{FF2B5EF4-FFF2-40B4-BE49-F238E27FC236}">
                <a16:creationId xmlns:a16="http://schemas.microsoft.com/office/drawing/2014/main" id="{B6B7D506-C90D-774C-0C5B-DB22F724F81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683" y="11497625"/>
            <a:ext cx="1561784" cy="1561784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09D00BD0-D7A7-8C6A-8CCB-C05FD2F18A1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1" y="11497625"/>
            <a:ext cx="1391554" cy="139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6892</TotalTime>
  <Words>202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2026-04-08T12:15:48Z</dcterms:modified>
  <cp:category/>
</cp:coreProperties>
</file>