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DAD9DC"/>
    <a:srgbClr val="AAAFBD"/>
    <a:srgbClr val="A9D8E7"/>
    <a:srgbClr val="9CD2DA"/>
    <a:srgbClr val="5A862B"/>
    <a:srgbClr val="F2E5DD"/>
    <a:srgbClr val="B6774D"/>
    <a:srgbClr val="EBECE7"/>
    <a:srgbClr val="E9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9" d="100"/>
          <a:sy n="89" d="100"/>
        </p:scale>
        <p:origin x="2082" y="-28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A86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Elérhetőségeidet ide írhatod!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CreaSport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AP718557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Egyedi gyártású, légáteresztő anyagból készült sport mez, szublimációs eljárással emblémázva mindkét oldalán.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CreaDraw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T RPET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AP716628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Egyediesíthető, póló alakú hátizsák színes zsinórral, 190T RPET poliészter.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PrintCan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AP716869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Egyedi gyártású, RPET neoprén hűtő borítás 0,33 l-es szabványos alumínium üditős dobozhoz.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1" y="556337"/>
            <a:ext cx="5760416" cy="3017361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A86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Tedd a magad játékává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94608" y="3926944"/>
            <a:ext cx="505360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Ne csak nézd a meccset – viseld is. A kezdőrúgástól a hosszabbításig tedd teljesen a sajátoddá olyan nagymértékben testreszabható szurkolói felszerelésekkel, amelyek csapatod nyelvét és a stílusodat tükrözik. Mert az igazi szurkolók nem fogják vissza magukat — teljes erőbedobással játszanak, a pályán és azon kívül is.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SuboHat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Egyedi gyártású RPET halászsapka, teljes felületén szublimációs nyomtatott grafikával.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TriScarf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AP716931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Egyedi gyártású, háromszög alakú RPET mikroszálas (170 g/m²) fejkendő, elülső oldalán szublimációs nyomtatott grafikával.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CreaTowel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Sport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AP718998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Kétoldalú sporttörülköző, egyik oldalán szublimációs nyomtatott grafikával.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7" name="Kép 26">
            <a:extLst>
              <a:ext uri="{FF2B5EF4-FFF2-40B4-BE49-F238E27FC236}">
                <a16:creationId xmlns:a16="http://schemas.microsoft.com/office/drawing/2014/main" id="{F9990961-D43F-4B92-3F65-D0B4DA31FB1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997" y="11474251"/>
            <a:ext cx="1438301" cy="1438301"/>
          </a:xfrm>
          <a:prstGeom prst="rect">
            <a:avLst/>
          </a:prstGeom>
        </p:spPr>
      </p:pic>
      <p:pic>
        <p:nvPicPr>
          <p:cNvPr id="29" name="Kép 28">
            <a:extLst>
              <a:ext uri="{FF2B5EF4-FFF2-40B4-BE49-F238E27FC236}">
                <a16:creationId xmlns:a16="http://schemas.microsoft.com/office/drawing/2014/main" id="{B6B7D506-C90D-774C-0C5B-DB22F724F81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683" y="11497625"/>
            <a:ext cx="1561784" cy="1561784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09D00BD0-D7A7-8C6A-8CCB-C05FD2F18A1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91" y="11497625"/>
            <a:ext cx="1391554" cy="139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6892</TotalTime>
  <Words>186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179</cp:revision>
  <cp:lastPrinted>2020-10-14T10:13:42Z</cp:lastPrinted>
  <dcterms:created xsi:type="dcterms:W3CDTF">2020-04-21T06:52:21Z</dcterms:created>
  <dcterms:modified xsi:type="dcterms:W3CDTF">2026-04-08T12:13:38Z</dcterms:modified>
  <cp:category/>
</cp:coreProperties>
</file>