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EBF0"/>
    <a:srgbClr val="DAD9DC"/>
    <a:srgbClr val="AAAFBD"/>
    <a:srgbClr val="A9D8E7"/>
    <a:srgbClr val="9CD2DA"/>
    <a:srgbClr val="5A862B"/>
    <a:srgbClr val="F2E5DD"/>
    <a:srgbClr val="B6774D"/>
    <a:srgbClr val="EBECE7"/>
    <a:srgbClr val="E9EA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100" d="100"/>
          <a:sy n="100" d="100"/>
        </p:scale>
        <p:origin x="1872" y="-74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5A862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094" y="9135978"/>
            <a:ext cx="2677630" cy="1784373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6688" y="7054212"/>
            <a:ext cx="2620865" cy="1746545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6816" y="4930721"/>
            <a:ext cx="2708443" cy="1804907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Inserisci qui i tuoi dati di riferimento!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Inserisci qui le tue condizioni promozionali!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45646" y="5564651"/>
            <a:ext cx="2122075" cy="104374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CreaSport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AP718557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T-shirt sportiva traspirante, con grafica stampata in sublimazione su tutta la superficie.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119807" y="9714247"/>
            <a:ext cx="2103640" cy="882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CreaDraw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T RPET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AP716628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</a:rPr>
              <a:t>Sacca in poliestere 190T RPET a forma di maglietta personalizzabile, con chiusura a coulisse, cordoncini colorati e grafica stampata in sublimazione su tutta la superficie.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23244" y="7714356"/>
            <a:ext cx="2166880" cy="882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PrintCan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AP716869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Copri-lattina termoisolante in neoprene RPET per lattine standard in alluminio con capacità di 0,33l.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31" y="556337"/>
            <a:ext cx="5760416" cy="3017361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034" y="3562439"/>
            <a:ext cx="5763484" cy="1105211"/>
          </a:xfrm>
          <a:prstGeom prst="rect">
            <a:avLst/>
          </a:prstGeom>
          <a:solidFill>
            <a:srgbClr val="5A862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15689" y="3620201"/>
            <a:ext cx="5053609" cy="285544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Rendilo il tuo gioco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394608" y="3903301"/>
            <a:ext cx="5053609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100" dirty="0">
                <a:solidFill>
                  <a:schemeClr val="bg1"/>
                </a:solidFill>
              </a:rPr>
              <a:t>Non limitarti a guardare la partita – indossala. Dal calcio d’inizio ai tempi supplementari, rendila completamente tua con accessori da tifoso altamente personalizzabili che riflettono il linguaggio della tua squadra e il tuo stile. Perché i veri tifosi non si trattengono — danno tutto, dentro e fuori dal campo.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6" y="13353403"/>
            <a:ext cx="1628633" cy="107459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SuboHat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AP716948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Cappello a secchiello in RPET personalizzabile con grafica in sublimazione su tutta la superficie.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798003" y="13359893"/>
            <a:ext cx="1662618" cy="124745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TriScarf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AP716931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Foulard triangolare in microfibra RPET (170 g/m²) personalizzato con grafica stampata in sublimazione sul lato anteriore.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77970" y="13366305"/>
            <a:ext cx="1628632" cy="107459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CreaTowel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Sport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AP718998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Asciugamano sportivo double face, 100% cotone + 100% microfibra, 400 g/m²con grafica stampata in sublimazione su un lato.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27" name="Kép 26">
            <a:extLst>
              <a:ext uri="{FF2B5EF4-FFF2-40B4-BE49-F238E27FC236}">
                <a16:creationId xmlns:a16="http://schemas.microsoft.com/office/drawing/2014/main" id="{F9990961-D43F-4B92-3F65-D0B4DA31FB12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4997" y="11474251"/>
            <a:ext cx="1438301" cy="1438301"/>
          </a:xfrm>
          <a:prstGeom prst="rect">
            <a:avLst/>
          </a:prstGeom>
        </p:spPr>
      </p:pic>
      <p:pic>
        <p:nvPicPr>
          <p:cNvPr id="29" name="Kép 28">
            <a:extLst>
              <a:ext uri="{FF2B5EF4-FFF2-40B4-BE49-F238E27FC236}">
                <a16:creationId xmlns:a16="http://schemas.microsoft.com/office/drawing/2014/main" id="{B6B7D506-C90D-774C-0C5B-DB22F724F81D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5683" y="11497625"/>
            <a:ext cx="1561784" cy="1561784"/>
          </a:xfrm>
          <a:prstGeom prst="rect">
            <a:avLst/>
          </a:prstGeom>
        </p:spPr>
      </p:pic>
      <p:pic>
        <p:nvPicPr>
          <p:cNvPr id="35" name="Kép 34">
            <a:extLst>
              <a:ext uri="{FF2B5EF4-FFF2-40B4-BE49-F238E27FC236}">
                <a16:creationId xmlns:a16="http://schemas.microsoft.com/office/drawing/2014/main" id="{09D00BD0-D7A7-8C6A-8CCB-C05FD2F18A10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91" y="11497625"/>
            <a:ext cx="1391554" cy="1391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6892</TotalTime>
  <Words>229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179</cp:revision>
  <cp:lastPrinted>2020-10-14T10:13:42Z</cp:lastPrinted>
  <dcterms:created xsi:type="dcterms:W3CDTF">2020-04-21T06:52:21Z</dcterms:created>
  <dcterms:modified xsi:type="dcterms:W3CDTF">2026-04-08T12:16:12Z</dcterms:modified>
  <cp:category/>
</cp:coreProperties>
</file>