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BF0"/>
    <a:srgbClr val="DAD9DC"/>
    <a:srgbClr val="AAAFBD"/>
    <a:srgbClr val="A9D8E7"/>
    <a:srgbClr val="9CD2DA"/>
    <a:srgbClr val="5A862B"/>
    <a:srgbClr val="F2E5DD"/>
    <a:srgbClr val="B6774D"/>
    <a:srgbClr val="EBECE7"/>
    <a:srgbClr val="E9EA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87" d="100"/>
          <a:sy n="87" d="100"/>
        </p:scale>
        <p:origin x="2118" y="-57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2026. 04. 08.</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2026. 04. 08.</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2026. 04. 08.</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2026. 04. 08.</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2026. 04. 08.</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2026. 04. 08.</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2026. 04. 08.</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2026. 04. 08.</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2026. 04. 08.</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2026. 04. 08.</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2026. 04. 08.</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2026. 04. 08.</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2026. 04. 08.</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5A86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3094" y="9135978"/>
            <a:ext cx="2677630" cy="1784373"/>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6688" y="7054212"/>
            <a:ext cx="2620865" cy="1746545"/>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6816" y="4930721"/>
            <a:ext cx="2708443" cy="1804907"/>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GB" sz="1200" spc="-5" dirty="0">
                <a:solidFill>
                  <a:srgbClr val="65656A"/>
                </a:solidFill>
                <a:cs typeface="OpenSans-Light"/>
              </a:rPr>
              <a:t>Plaats hier uw contactgegevens!</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GB" sz="900" dirty="0">
                <a:solidFill>
                  <a:schemeClr val="bg1"/>
                </a:solidFill>
              </a:rPr>
              <a:t>Plaats hier uw promotievoorwaarden!</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GB" sz="1000" b="1" dirty="0">
                <a:cs typeface="Open Sans"/>
                <a:hlinkClick r:id="rId7">
                  <a:extLst>
                    <a:ext uri="{A12FA001-AC4F-418D-AE19-62706E023703}">
                      <ahyp:hlinkClr xmlns:ahyp="http://schemas.microsoft.com/office/drawing/2018/hyperlinkcolor" val="tx"/>
                    </a:ext>
                  </a:extLst>
                </a:hlinkClick>
              </a:rPr>
              <a:t>www.WriteYourWebsiteHere.com</a:t>
            </a:r>
            <a:r>
              <a:rPr lang="en-GB" sz="1000" b="1"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145646" y="5564651"/>
            <a:ext cx="2122075" cy="1043747"/>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ea typeface="Open Sans" panose="020B0606030504020204" pitchFamily="34" charset="0"/>
                <a:cs typeface="Open Sans" panose="020B0606030504020204" pitchFamily="34" charset="0"/>
              </a:rPr>
              <a:t>CreaSport</a:t>
            </a:r>
            <a:r>
              <a:rPr lang="hu-HU" sz="1200" b="1" dirty="0">
                <a:solidFill>
                  <a:prstClr val="black"/>
                </a:solidFill>
                <a:ea typeface="Open Sans" panose="020B0606030504020204" pitchFamily="34" charset="0"/>
                <a:cs typeface="Open Sans" panose="020B0606030504020204" pitchFamily="34" charset="0"/>
              </a:rPr>
              <a:t> </a:t>
            </a:r>
            <a:r>
              <a:rPr lang="hu-HU" sz="1200" dirty="0">
                <a:solidFill>
                  <a:prstClr val="black"/>
                </a:solidFill>
                <a:ea typeface="Open Sans" panose="020B0606030504020204" pitchFamily="34" charset="0"/>
                <a:cs typeface="Open Sans" panose="020B0606030504020204" pitchFamily="34" charset="0"/>
              </a:rPr>
              <a:t>AP718557</a:t>
            </a:r>
            <a:endParaRPr lang="hu-HU" sz="105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solidFill>
                  <a:prstClr val="black"/>
                </a:solidFill>
                <a:latin typeface="Calibri" panose="020F0502020204030204"/>
              </a:rPr>
              <a:t>Custom made ademend sport-T-shirt met all-over sublimatie bedrukking.</a:t>
            </a:r>
          </a:p>
          <a:p>
            <a:pPr marL="13248" marR="5300">
              <a:lnSpc>
                <a:spcPct val="104200"/>
              </a:lnSpc>
              <a:spcBef>
                <a:spcPts val="73"/>
              </a:spcBef>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hu-HU" sz="100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119807" y="9828547"/>
            <a:ext cx="2103640" cy="882549"/>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ea typeface="Open Sans" panose="020B0606030504020204" pitchFamily="34" charset="0"/>
                <a:cs typeface="Open Sans" panose="020B0606030504020204" pitchFamily="34" charset="0"/>
              </a:rPr>
              <a:t>CreaDraw</a:t>
            </a:r>
            <a:r>
              <a:rPr lang="hu-HU" sz="1200" b="1" dirty="0">
                <a:solidFill>
                  <a:prstClr val="black"/>
                </a:solidFill>
                <a:ea typeface="Open Sans" panose="020B0606030504020204" pitchFamily="34" charset="0"/>
                <a:cs typeface="Open Sans" panose="020B0606030504020204" pitchFamily="34" charset="0"/>
              </a:rPr>
              <a:t> T RPET</a:t>
            </a:r>
            <a:r>
              <a:rPr lang="hu-HU" sz="1200" b="1" dirty="0">
                <a:ea typeface="Open Sans" panose="020B0606030504020204" pitchFamily="34" charset="0"/>
                <a:cs typeface="Open Sans" panose="020B0606030504020204" pitchFamily="34" charset="0"/>
              </a:rPr>
              <a:t> </a:t>
            </a:r>
            <a:r>
              <a:rPr lang="hu-HU" sz="1200" dirty="0">
                <a:solidFill>
                  <a:prstClr val="black"/>
                </a:solidFill>
                <a:ea typeface="Open Sans" panose="020B0606030504020204" pitchFamily="34" charset="0"/>
                <a:cs typeface="Open Sans" panose="020B0606030504020204" pitchFamily="34" charset="0"/>
              </a:rPr>
              <a:t>AP716628</a:t>
            </a:r>
            <a:endParaRPr lang="hu-HU" sz="1200" dirty="0">
              <a:ea typeface="Open Sans" panose="020B0606030504020204" pitchFamily="34" charset="0"/>
              <a:cs typeface="Open Sans" panose="020B0606030504020204" pitchFamily="34" charset="0"/>
            </a:endParaRPr>
          </a:p>
          <a:p>
            <a:pPr marL="13248" marR="5300">
              <a:lnSpc>
                <a:spcPct val="104200"/>
              </a:lnSpc>
              <a:spcBef>
                <a:spcPts val="73"/>
              </a:spcBef>
            </a:pPr>
            <a:r>
              <a:rPr lang="en-US" sz="1000" dirty="0">
                <a:solidFill>
                  <a:prstClr val="black"/>
                </a:solidFill>
              </a:rPr>
              <a:t>Custom made T-shirtvormige tas met trekkoord en gekleurde koorden, 190T RPET-polyester.</a:t>
            </a:r>
          </a:p>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123244" y="7714356"/>
            <a:ext cx="2166880" cy="882549"/>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GB" sz="1200" b="1" dirty="0" err="1">
                <a:solidFill>
                  <a:prstClr val="black"/>
                </a:solidFill>
                <a:ea typeface="Open Sans" panose="020B0606030504020204" pitchFamily="34" charset="0"/>
                <a:cs typeface="Open Sans" panose="020B0606030504020204" pitchFamily="34" charset="0"/>
              </a:rPr>
              <a:t>PrintCan</a:t>
            </a:r>
            <a:r>
              <a:rPr lang="hu-HU" sz="1200" b="1" dirty="0">
                <a:solidFill>
                  <a:prstClr val="black"/>
                </a:solidFill>
                <a:ea typeface="Open Sans" panose="020B0606030504020204" pitchFamily="34" charset="0"/>
                <a:cs typeface="Open Sans" panose="020B0606030504020204" pitchFamily="34" charset="0"/>
              </a:rPr>
              <a:t> </a:t>
            </a:r>
            <a:r>
              <a:rPr lang="en-GB" sz="1200" dirty="0">
                <a:solidFill>
                  <a:prstClr val="black"/>
                </a:solidFill>
                <a:latin typeface="Calibri" panose="020F0502020204030204"/>
                <a:ea typeface="Open Sans" panose="020B0606030504020204" pitchFamily="34" charset="0"/>
                <a:cs typeface="Open Sans" panose="020B0606030504020204" pitchFamily="34" charset="0"/>
              </a:rPr>
              <a:t>AP716869</a:t>
            </a:r>
            <a:endParaRPr lang="hu-HU" sz="80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US" sz="1000" dirty="0">
                <a:solidFill>
                  <a:prstClr val="black"/>
                </a:solidFill>
                <a:latin typeface="Calibri" panose="020F0502020204030204"/>
              </a:rPr>
              <a:t>Custom made RPET neopreen koelerhoes voor 0,33 L standaard aluminium blik.</a:t>
            </a:r>
          </a:p>
          <a:p>
            <a:pPr marL="13248" marR="5300" defTabSz="457188">
              <a:lnSpc>
                <a:spcPct val="104200"/>
              </a:lnSpc>
              <a:spcBef>
                <a:spcPts val="73"/>
              </a:spcBef>
              <a:defRPr/>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531" y="556337"/>
            <a:ext cx="5760416" cy="3017361"/>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034" y="3562439"/>
            <a:ext cx="5763484" cy="1105211"/>
          </a:xfrm>
          <a:prstGeom prst="rect">
            <a:avLst/>
          </a:prstGeom>
          <a:solidFill>
            <a:srgbClr val="5A86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object 57">
            <a:extLst>
              <a:ext uri="{FF2B5EF4-FFF2-40B4-BE49-F238E27FC236}">
                <a16:creationId xmlns:a16="http://schemas.microsoft.com/office/drawing/2014/main" id="{5BEDF96B-6AA7-7134-CB6A-78591C8BFB5A}"/>
              </a:ext>
            </a:extLst>
          </p:cNvPr>
          <p:cNvSpPr txBox="1"/>
          <p:nvPr/>
        </p:nvSpPr>
        <p:spPr>
          <a:xfrm>
            <a:off x="315689" y="3620201"/>
            <a:ext cx="5053609" cy="285544"/>
          </a:xfrm>
          <a:prstGeom prst="rect">
            <a:avLst/>
          </a:prstGeom>
        </p:spPr>
        <p:txBody>
          <a:bodyPr vert="horz" wrap="square" lIns="0" tIns="12589" rIns="0" bIns="0" rtlCol="0">
            <a:spAutoFit/>
          </a:bodyPr>
          <a:lstStyle/>
          <a:p>
            <a:pPr marL="13248" marR="5300" algn="ctr">
              <a:lnSpc>
                <a:spcPct val="102299"/>
              </a:lnSpc>
              <a:spcBef>
                <a:spcPts val="101"/>
              </a:spcBef>
            </a:pPr>
            <a:r>
              <a:rPr lang="en-US" b="1" cap="all" spc="15" dirty="0">
                <a:solidFill>
                  <a:schemeClr val="bg1"/>
                </a:solidFill>
                <a:latin typeface="Ropa Mix Pro" panose="020B0504020101010102" pitchFamily="34" charset="0"/>
                <a:cs typeface="Ropa Mix Pro" panose="020B0504020101010102" pitchFamily="34" charset="0"/>
              </a:rPr>
              <a:t>Maak het jouw wedstrijd</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394608" y="3925908"/>
            <a:ext cx="5053609" cy="507831"/>
          </a:xfrm>
          <a:prstGeom prst="rect">
            <a:avLst/>
          </a:prstGeom>
          <a:noFill/>
        </p:spPr>
        <p:txBody>
          <a:bodyPr wrap="square" lIns="0" tIns="0" rIns="0" bIns="0" rtlCol="0">
            <a:spAutoFit/>
          </a:bodyPr>
          <a:lstStyle/>
          <a:p>
            <a:pPr algn="ctr"/>
            <a:r>
              <a:rPr lang="en-US" sz="1100" dirty="0">
                <a:solidFill>
                  <a:schemeClr val="bg1"/>
                </a:solidFill>
              </a:rPr>
              <a:t>Kijk niet alleen naar de wedstrijd – draag hem. Van de aftrap tot de verlenging maak je hem helemaal van jezelf met sterk personaliseerbare fanartikelen die de taal van jouw team en jouw stijl weerspiegelen. Want echte fans houden zich niet in — ze gaan er vol voor, op en naast het veld.</a:t>
            </a:r>
          </a:p>
        </p:txBody>
      </p:sp>
      <p:sp>
        <p:nvSpPr>
          <p:cNvPr id="9" name="object 53">
            <a:extLst>
              <a:ext uri="{FF2B5EF4-FFF2-40B4-BE49-F238E27FC236}">
                <a16:creationId xmlns:a16="http://schemas.microsoft.com/office/drawing/2014/main" id="{47248052-01CC-DB03-B736-2D13BEFDBA05}"/>
              </a:ext>
            </a:extLst>
          </p:cNvPr>
          <p:cNvSpPr txBox="1"/>
          <p:nvPr/>
        </p:nvSpPr>
        <p:spPr>
          <a:xfrm>
            <a:off x="332816" y="13265267"/>
            <a:ext cx="1628633" cy="1074590"/>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SuboHat</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AP716948</a:t>
            </a: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Custom made RPET-vissershoed met all over sublimatie bedrukking.</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3798003" y="13271757"/>
            <a:ext cx="1662618" cy="1247457"/>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TriScarf</a:t>
            </a:r>
            <a:endParaRPr lang="hu-HU" sz="1200" b="1"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200" dirty="0">
                <a:ea typeface="Open Sans" panose="020B0606030504020204" pitchFamily="34" charset="0"/>
                <a:cs typeface="Open Sans" panose="020B0606030504020204" pitchFamily="34" charset="0"/>
              </a:rPr>
              <a:t>AP716931</a:t>
            </a:r>
            <a:endParaRPr lang="hu-HU" sz="14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Custom made, driehoekige RPET-microvezel (170 g/m²) hoofdsjaal met sublimatiebedrukking aan de voorkant.</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2077970" y="13278169"/>
            <a:ext cx="1628632" cy="1074590"/>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CreaTowel</a:t>
            </a:r>
            <a:r>
              <a:rPr lang="en-GB" sz="1200" b="1" dirty="0">
                <a:ea typeface="Open Sans" panose="020B0606030504020204" pitchFamily="34" charset="0"/>
                <a:cs typeface="Open Sans" panose="020B0606030504020204" pitchFamily="34" charset="0"/>
              </a:rPr>
              <a:t> Sport</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AP718998</a:t>
            </a:r>
            <a:endParaRPr lang="hu-HU" sz="12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US" sz="1000" dirty="0">
                <a:ea typeface="Open Sans" panose="020B0606030504020204" pitchFamily="34" charset="0"/>
                <a:cs typeface="Open Sans" panose="020B0606030504020204" pitchFamily="34" charset="0"/>
              </a:rPr>
              <a:t>Dubbelzijdige sporthanddoek met sublimatie bedrukking aan één kant.</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442911"/>
            <a:ext cx="1628633" cy="161813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442911"/>
            <a:ext cx="1628633" cy="161813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442911"/>
            <a:ext cx="1628633" cy="161813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27" name="Kép 26">
            <a:extLst>
              <a:ext uri="{FF2B5EF4-FFF2-40B4-BE49-F238E27FC236}">
                <a16:creationId xmlns:a16="http://schemas.microsoft.com/office/drawing/2014/main" id="{F9990961-D43F-4B92-3F65-D0B4DA31FB1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154997" y="11474251"/>
            <a:ext cx="1438301" cy="1438301"/>
          </a:xfrm>
          <a:prstGeom prst="rect">
            <a:avLst/>
          </a:prstGeom>
        </p:spPr>
      </p:pic>
      <p:pic>
        <p:nvPicPr>
          <p:cNvPr id="29" name="Kép 28">
            <a:extLst>
              <a:ext uri="{FF2B5EF4-FFF2-40B4-BE49-F238E27FC236}">
                <a16:creationId xmlns:a16="http://schemas.microsoft.com/office/drawing/2014/main" id="{B6B7D506-C90D-774C-0C5B-DB22F724F81D}"/>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845683" y="11497625"/>
            <a:ext cx="1561784" cy="1561784"/>
          </a:xfrm>
          <a:prstGeom prst="rect">
            <a:avLst/>
          </a:prstGeom>
        </p:spPr>
      </p:pic>
      <p:pic>
        <p:nvPicPr>
          <p:cNvPr id="35" name="Kép 34">
            <a:extLst>
              <a:ext uri="{FF2B5EF4-FFF2-40B4-BE49-F238E27FC236}">
                <a16:creationId xmlns:a16="http://schemas.microsoft.com/office/drawing/2014/main" id="{09D00BD0-D7A7-8C6A-8CCB-C05FD2F18A1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49591" y="11497625"/>
            <a:ext cx="1391554" cy="1391554"/>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6892</TotalTime>
  <Words>179</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179</cp:revision>
  <cp:lastPrinted>2020-10-14T10:13:42Z</cp:lastPrinted>
  <dcterms:created xsi:type="dcterms:W3CDTF">2020-04-21T06:52:21Z</dcterms:created>
  <dcterms:modified xsi:type="dcterms:W3CDTF">2026-04-08T12:16:50Z</dcterms:modified>
  <cp:category/>
</cp:coreProperties>
</file>