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DAD9DC"/>
    <a:srgbClr val="AAAFBD"/>
    <a:srgbClr val="A9D8E7"/>
    <a:srgbClr val="9CD2DA"/>
    <a:srgbClr val="5A862B"/>
    <a:srgbClr val="F2E5DD"/>
    <a:srgbClr val="B6774D"/>
    <a:srgbClr val="EBECE7"/>
    <a:srgbClr val="E9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2004" y="-6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CreaSport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AP718557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Personalizowana, oddychając koszulka sportowa z grafiką sublimacyjną na całości.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CreaDraw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T RPET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AP716628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Personalizowany worek w kształcie koszulki z kolorowymi sznurkami, 190T poliester RPET.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AP716869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Wykonana na zamówienie, neoprenowa osłona chłodząca RPET na standardową aluminiową puszkę 0,33 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6337"/>
            <a:ext cx="5760416" cy="3017361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Uczyń to swoją grą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01483" y="4011072"/>
            <a:ext cx="5549301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Nie tylko oglądaj mecz – noś go. Od pierwszego gwizdka po dogrywkę uczyń go całkowicie swoim dzięki w pełni personalizowanym gadżetom kibica, które odzwierciedlają język Twojej drużyny i Twój styl. Bo prawdziwi kibice się nie powstrzymują — idą na całość, na boisku i poza nim.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Indywidualnie wykonany kapelusz typu bucket hat RPET z nadrukowaną grafiką sublimacyjną na całej powierzchni.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TriScarf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Wykonana na zamówienie, trójkątna chusta na głowę z mikrofibry RPET (170 g/m²) z grafiką nadrukowaną metodą sublimacji z przodu.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CreaTowel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Sport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AP718998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Ręcznik sportowy Double face z nadrukowaną grafiką sublimacyjną po jednej stronie.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7" name="Kép 26">
            <a:extLst>
              <a:ext uri="{FF2B5EF4-FFF2-40B4-BE49-F238E27FC236}">
                <a16:creationId xmlns:a16="http://schemas.microsoft.com/office/drawing/2014/main" id="{F9990961-D43F-4B92-3F65-D0B4DA31FB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97" y="11474251"/>
            <a:ext cx="1438301" cy="1438301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B6B7D506-C90D-774C-0C5B-DB22F724F8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83" y="11497625"/>
            <a:ext cx="1561784" cy="1561784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09D00BD0-D7A7-8C6A-8CCB-C05FD2F18A1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1" y="11497625"/>
            <a:ext cx="1391554" cy="139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6892</TotalTime>
  <Words>195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2026-04-08T12:17:27Z</dcterms:modified>
  <cp:category/>
</cp:coreProperties>
</file>