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BF0"/>
    <a:srgbClr val="DAD9DC"/>
    <a:srgbClr val="AAAFBD"/>
    <a:srgbClr val="A9D8E7"/>
    <a:srgbClr val="9CD2DA"/>
    <a:srgbClr val="5A862B"/>
    <a:srgbClr val="F2E5DD"/>
    <a:srgbClr val="B6774D"/>
    <a:srgbClr val="EBECE7"/>
    <a:srgbClr val="E9EA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5" d="100"/>
          <a:sy n="95" d="100"/>
        </p:scale>
        <p:origin x="1968" y="-68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5A86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5978"/>
            <a:ext cx="2677630" cy="1784373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8" y="7054212"/>
            <a:ext cx="2620865" cy="174654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30721"/>
            <a:ext cx="2708443" cy="1804907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Plasati datele de contact aici!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Plasati conditiile promotionale aici!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6" y="5564651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CreaSport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AP718557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Tricou sport personalizat, respirabil, cu imprimare prin sublimare pe intreaga suprafată.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19807" y="9828547"/>
            <a:ext cx="210364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CreaDraw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T RPET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AP716628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</a:rPr>
              <a:t>Rucsac personalizat, cu șnur, în formă de tricou, din poliester RPET 190T.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23244" y="7714356"/>
            <a:ext cx="216688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PrintCan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AP716869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Husă frigorifică din neopren RPET, realizată la comandă, pentru doze de 0,33 L.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1" y="556337"/>
            <a:ext cx="5760416" cy="3017361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5A86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15689" y="3620201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Fă-l jocul tău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94608" y="3969976"/>
            <a:ext cx="505360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Nu doar urmări jocul – poartă-l. De la fluierul de start până la prelungiri, fă-l în întregime al tău cu echipamente pentru suporteri extrem de personalizabile, care reflectă limbajul echipei tale și stilul tău. Pentru că adevărații suporteri nu se abțin — merg până la capăt, pe teren și în afara lui.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242872"/>
            <a:ext cx="1628633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SuboHat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AP716948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Pălărie din RPET, realizată la comandă, cu grafică imprimată prin sublimare pe toată suprafața.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249362"/>
            <a:ext cx="1662618" cy="124745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TriScarf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AP716931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Eșarfă pentru cap, triunghiulară, confecționată la comandă, din microfibră RPET (170 g/m²), cu imprimeu sublimat pe partea din față.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55774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CreaTowel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Sport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AP718998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Prosop sport cu două fețe, cu grafică imprimată prin sublimare pe o parte.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27" name="Kép 26">
            <a:extLst>
              <a:ext uri="{FF2B5EF4-FFF2-40B4-BE49-F238E27FC236}">
                <a16:creationId xmlns:a16="http://schemas.microsoft.com/office/drawing/2014/main" id="{F9990961-D43F-4B92-3F65-D0B4DA31FB1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4997" y="11474251"/>
            <a:ext cx="1438301" cy="1438301"/>
          </a:xfrm>
          <a:prstGeom prst="rect">
            <a:avLst/>
          </a:prstGeom>
        </p:spPr>
      </p:pic>
      <p:pic>
        <p:nvPicPr>
          <p:cNvPr id="29" name="Kép 28">
            <a:extLst>
              <a:ext uri="{FF2B5EF4-FFF2-40B4-BE49-F238E27FC236}">
                <a16:creationId xmlns:a16="http://schemas.microsoft.com/office/drawing/2014/main" id="{B6B7D506-C90D-774C-0C5B-DB22F724F81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5683" y="11497625"/>
            <a:ext cx="1561784" cy="1561784"/>
          </a:xfrm>
          <a:prstGeom prst="rect">
            <a:avLst/>
          </a:prstGeom>
        </p:spPr>
      </p:pic>
      <p:pic>
        <p:nvPicPr>
          <p:cNvPr id="35" name="Kép 34">
            <a:extLst>
              <a:ext uri="{FF2B5EF4-FFF2-40B4-BE49-F238E27FC236}">
                <a16:creationId xmlns:a16="http://schemas.microsoft.com/office/drawing/2014/main" id="{09D00BD0-D7A7-8C6A-8CCB-C05FD2F18A1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91" y="11497625"/>
            <a:ext cx="1391554" cy="1391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6892</TotalTime>
  <Words>215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179</cp:revision>
  <cp:lastPrinted>2020-10-14T10:13:42Z</cp:lastPrinted>
  <dcterms:created xsi:type="dcterms:W3CDTF">2020-04-21T06:52:21Z</dcterms:created>
  <dcterms:modified xsi:type="dcterms:W3CDTF">2026-04-08T12:17:46Z</dcterms:modified>
  <cp:category/>
</cp:coreProperties>
</file>