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86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Priedušné zákazkové športové tričko so sublimačnou potlačou na prednej strane v cene výrobku.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Na zákazku vyrobený vak na stiahnutie šnúrkou v tvare trička s farebnými šnúrkami, 190T RPET polyester.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zákazku vyrobený neoprénový chladiaci obal z RPET pre hliníkovú plechovku štandardného typu s objemom 0,33 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Urob si z toho svoju hru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31353" y="3970413"/>
            <a:ext cx="5302560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Nesleduj zápas len očami – nos ho. Od úvodného výkopu až po predĺženie si ho urob úplne po svojom s vyso prispôsobiteľnou fanúšikovskou výbavou, ktorá odráža jazyk tvojho tímu a tvoj štýl. Pretože skutoční fanúšikovia sa nedržia späť — idú naplno, na ihrisku aj mimo neho.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59195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vyrobený klobúk z RPET s celoplošne potlačenou sublimačnou grafikou.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65685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vyrobená trojuholníková šatka na hlavu z mikrovlákna RPET (170 g/m²) so sublimačnou potlačou na prednej strane, cena nezahŕňa tlačovú prípravu.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72097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Dvojitý športový uterák so sublimačnou potlačou na jednej strane.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207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2026-04-08T12:18:22Z</dcterms:modified>
  <cp:category/>
</cp:coreProperties>
</file>