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30" d="100"/>
          <a:sy n="130" d="100"/>
        </p:scale>
        <p:origin x="2646" y="-88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Chladicí taška na oběd z 600D RPET polyesteru na zakázku s hliníkovou výplní a zapínáním na suchý zip.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Kosmetická taštička na zip z RPET neoprenu vyrobená na zakázku.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Přívěšek na klíče z polyesteru RPET vyrobený na zakázku s černou kovovou karabinou a klíčenkou v taktickém stylu.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23227"/>
            <a:ext cx="5284595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Přizpůsobte si svůj úspěch s produkty BE CREATIVE!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Kolekce BE CREATIVE umožňuje navrhnout celý vzhled a potisknout celou plochu propagačních předmětů a zanechat nezapomenutelné vzpomínky na každou propagaci.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45854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Krabička na bonbóny ve tvaru kostky na zakázku s celobarevným potiskem. Naplněno 40 gramy jednotlivě balených ovocných bonbónů. Cena nezahrnuje tiskovou přípravu.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61537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Samolepicí bl ve tvaru auta na zakázku, potažený papírem. Obsahuje 50 listů samolepících papírů z recyklovaného papíru. Cena zahrnuje vnější obal s plnobarevným potiskem, nezahrnuje tiskovou přípravu.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170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Rolovací brašna na kabely na zakázku z RPET s 3 síťovanými kapsami na zip a elastickým zapínáním.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208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181</cp:revision>
  <cp:lastPrinted>2020-10-14T10:13:42Z</cp:lastPrinted>
  <dcterms:created xsi:type="dcterms:W3CDTF">2020-04-21T06:52:21Z</dcterms:created>
  <dcterms:modified xsi:type="dcterms:W3CDTF">2026-01-21T08:00:30Z</dcterms:modified>
  <cp:category/>
</cp:coreProperties>
</file>