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EEE5"/>
    <a:srgbClr val="E7BB95"/>
    <a:srgbClr val="648419"/>
    <a:srgbClr val="003AB4"/>
    <a:srgbClr val="769422"/>
    <a:srgbClr val="0035B5"/>
    <a:srgbClr val="EBECE7"/>
    <a:srgbClr val="E9EAE9"/>
    <a:srgbClr val="3A52A5"/>
    <a:srgbClr val="5C63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95" d="100"/>
          <a:sy n="95" d="100"/>
        </p:scale>
        <p:origin x="327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E7BB9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094" y="9133114"/>
            <a:ext cx="2677630" cy="1790101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F2EE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6687" y="7051408"/>
            <a:ext cx="2620866" cy="1752152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F2EE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816" y="4927824"/>
            <a:ext cx="2708443" cy="1810700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F2EE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Geben Sie Ihre Kontaktdaten hier ein!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Geben Sie Ihre Aktionskonditionen hier ein!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10589" y="5564651"/>
            <a:ext cx="2122075" cy="104374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CreaCool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Lunch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AP716997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Individuelle Kühltasche aus 600D RPET-Polyester mit Aluminiumpolsterung und Klettverschluss.</a:t>
            </a:r>
            <a:endParaRPr lang="hu-HU" sz="1000" dirty="0">
              <a:solidFill>
                <a:prstClr val="black"/>
              </a:solidFill>
              <a:latin typeface="Calibri" panose="020F0502020204030204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99737" y="9830367"/>
            <a:ext cx="210364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CreaBeauty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Soft S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AP715006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/>
              <a:t>Individuelle Kosmetiktasche mit Reißverschluss aus RPET-Neopren mit vollflächigem Sublimationsdruck.</a:t>
            </a:r>
            <a:endParaRPr lang="hu-HU" sz="1000" dirty="0"/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10589" y="7714356"/>
            <a:ext cx="2166880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SuboFob Ho AP715050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Individueller Schlüsselanhänger aus RPET-Polyester inkl.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60" y="556338"/>
            <a:ext cx="5757890" cy="3010012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E7BB9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274700" y="3686506"/>
            <a:ext cx="5241745" cy="224950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sz="1400" b="1" cap="all" spc="15" dirty="0" err="1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Individualisiere Deinen Erfolg mit BE CREATIVE-Produkten!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3999600"/>
            <a:ext cx="5042725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Die BE CREATIVE-Kollektion ermöglicht es Dir, das gesamte Erscheinungsbild und die gesamte Oberfläche von Werbeartikeln zu gestalten und mit jeder Werbeaktion unvergessliche Erinnerungen zu hinterlassen.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186337"/>
            <a:ext cx="1628633" cy="13946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CreaCandy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Cube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AP715015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Individuelle, würfelförmige Bonbonbox. Gefüllt mit 40 Gramm einzeln verpackten Fruchtbonbons. Der Preis ist inkl. vollflächig bedruckter Box.</a:t>
            </a:r>
            <a:endParaRPr lang="hu-HU" sz="10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798003" y="13192827"/>
            <a:ext cx="1662618" cy="156754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CreaStick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Car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AP715026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Individueller, papierbezogener Haftnotizblock in Auto-Form. Enthält 50 Blatt Haftnotizen aus Recyclingpapier. Der Preis ist inkl. DIgitaldruck auf der Außenseite.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226805"/>
            <a:ext cx="1628632" cy="123463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SuboBag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Power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AP716995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Individuelle Kabelorganizer-Tasche aus RPET-Polyester mit 3 Reißverschlussnetzfächern und elastischem Verschlussband.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F2EE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F2EE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F2EE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33" name="Kép 32" descr="A képen doboz, játék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8050B3F6-A1C5-4C3E-4C31-703D4E9301A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828" y="11456508"/>
            <a:ext cx="1590944" cy="1590944"/>
          </a:xfrm>
          <a:prstGeom prst="rect">
            <a:avLst/>
          </a:prstGeom>
        </p:spPr>
      </p:pic>
      <p:pic>
        <p:nvPicPr>
          <p:cNvPr id="43" name="Kép 42" descr="A képen kiegészítő, tervezés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BF068FC4-A27E-AA20-1741-EC0E53A694CA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7970" y="11432418"/>
            <a:ext cx="1628632" cy="1628632"/>
          </a:xfrm>
          <a:prstGeom prst="rect">
            <a:avLst/>
          </a:prstGeom>
        </p:spPr>
      </p:pic>
      <p:pic>
        <p:nvPicPr>
          <p:cNvPr id="55" name="Kép 54" descr="A képen jármű, kerék, Szárazföldi jármű, gumiabroncs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F46B3F26-46A1-9846-1F74-380DA7C93308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3365" y="11535559"/>
            <a:ext cx="1511893" cy="1511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6872</TotalTime>
  <Words>173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181</cp:revision>
  <cp:lastPrinted>2020-10-14T10:13:42Z</cp:lastPrinted>
  <dcterms:created xsi:type="dcterms:W3CDTF">2020-04-21T06:52:21Z</dcterms:created>
  <dcterms:modified xsi:type="dcterms:W3CDTF">2026-01-21T08:00:05Z</dcterms:modified>
  <cp:category/>
</cp:coreProperties>
</file>