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EE5"/>
    <a:srgbClr val="E7BB95"/>
    <a:srgbClr val="648419"/>
    <a:srgbClr val="003AB4"/>
    <a:srgbClr val="769422"/>
    <a:srgbClr val="0035B5"/>
    <a:srgbClr val="EBECE7"/>
    <a:srgbClr val="E9EAE9"/>
    <a:srgbClr val="3A52A5"/>
    <a:srgbClr val="5C63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 varScale="1">
        <p:scale>
          <a:sx n="28" d="100"/>
          <a:sy n="28" d="100"/>
        </p:scale>
        <p:origin x="31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E7BB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0" cy="179010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6" cy="1752152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27824"/>
            <a:ext cx="2708443" cy="181070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Place your promotional conditions here!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10589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Lunch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AP716997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Custom made, cooler lunch bag in 600D RPET polyester with 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>aluminium</a:t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 padding and 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>velcro</a:t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 closure.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73698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CreaBeauty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Soft 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AP715006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Custom made, zipped cosmetic bag in RPET neoprene.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10589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SuboFob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Hook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AP715050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Custom made, RPET polyester keyring with black metal tactical style snap hook carabiner and keyring.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0" y="556338"/>
            <a:ext cx="5757890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E7BB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231850" y="3623227"/>
            <a:ext cx="5284595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6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Customise</a:t>
            </a:r>
            <a:r>
              <a:rPr lang="en-US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 your success with BE CREATIVE products!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The BE CREATIVE collection allows you to design the whole appearance and print the whole surface of promotional items, leaving unforgettable memories with each promotion.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CreaCandy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Cube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AP715015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made, cube shaped candy dispenser box with all-over full 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>colour</a:t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 printing. Filled with 40 grams of individually wrapped mixed fruit candies.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56754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CreaStick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Car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AP715026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made, paper covered car shaped sticky notepad. Includes 50 sheets of recycled paper sticky notes. Price includes full 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>colour</a:t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 printed outside cover.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Power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AP716995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made, RPET cable organizer roll case with 3 zipped mesh compartments and elastic closure strap.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3" name="Kép 32" descr="A képen doboz, ját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050B3F6-A1C5-4C3E-4C31-703D4E9301A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28" y="11456508"/>
            <a:ext cx="1590944" cy="1590944"/>
          </a:xfrm>
          <a:prstGeom prst="rect">
            <a:avLst/>
          </a:prstGeom>
        </p:spPr>
      </p:pic>
      <p:pic>
        <p:nvPicPr>
          <p:cNvPr id="43" name="Kép 42" descr="A képen kiegészítő,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BF068FC4-A27E-AA20-1741-EC0E53A694C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970" y="11432418"/>
            <a:ext cx="1628632" cy="1628632"/>
          </a:xfrm>
          <a:prstGeom prst="rect">
            <a:avLst/>
          </a:prstGeom>
        </p:spPr>
      </p:pic>
      <p:pic>
        <p:nvPicPr>
          <p:cNvPr id="55" name="Kép 54" descr="A képen jármű, kerék, Szárazföldi jármű, gumiabronc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F46B3F26-46A1-9846-1F74-380DA7C9330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365" y="11535559"/>
            <a:ext cx="1511893" cy="151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6872</TotalTime>
  <Words>203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180</cp:revision>
  <cp:lastPrinted>2020-10-14T10:13:42Z</cp:lastPrinted>
  <dcterms:created xsi:type="dcterms:W3CDTF">2020-04-21T06:52:21Z</dcterms:created>
  <dcterms:modified xsi:type="dcterms:W3CDTF">2026-01-21T07:50:21Z</dcterms:modified>
  <cp:category/>
</cp:coreProperties>
</file>