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8" d="100"/>
          <a:sy n="118" d="100"/>
        </p:scale>
        <p:origin x="2856" y="-75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¡Introduzca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99737" y="5681822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Bolsa térmica personalizada para el almuerzo.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Neceser de neopreno RPET con cierre cremallera.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Llavero de poliéster RPET hecho a medida con mosquetón de metal negro de estilo táctico y llavero.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31850" y="3623227"/>
            <a:ext cx="5284595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Personalice su éxito con los productos BE CREATIVE.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La colección BE CREATIVE le permite diseñar toda la apariencia e imprimir toda la superficie de los artículos promocionales, dejando recuerdos inolvidables con cada promoción.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1452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Dispensador personalizado de caramelos. Cubo estampado a todo color relleno con 40 gramos de caramelos de frutas variadas envueltos individualmente.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61537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Bloc de notas adhesivas personalizado con forma de coche, forrado de papel. Incluye 50 hojas de notas adhesivas de papel reciclado. El precio incluye la portada exterior impresa a todo color.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1705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Estuche enrollable para organizar cables, con 3 compartimentos de malla con cremallera y cierre goma.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200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181</cp:revision>
  <cp:lastPrinted>2020-10-14T10:13:42Z</cp:lastPrinted>
  <dcterms:created xsi:type="dcterms:W3CDTF">2020-04-21T06:52:21Z</dcterms:created>
  <dcterms:modified xsi:type="dcterms:W3CDTF">2026-01-21T08:01:13Z</dcterms:modified>
  <cp:category/>
</cp:coreProperties>
</file>