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  <a:srgbClr val="E7BB95"/>
    <a:srgbClr val="648419"/>
    <a:srgbClr val="003AB4"/>
    <a:srgbClr val="769422"/>
    <a:srgbClr val="0035B5"/>
    <a:srgbClr val="EBECE7"/>
    <a:srgbClr val="E9EAE9"/>
    <a:srgbClr val="3A52A5"/>
    <a:srgbClr val="5C6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2970" y="-6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0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6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Sac isotherme personnalisable pour le déjeuner, en polyester RPET 600D avec rembourrage en aluminium et fermeture velcro.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CreaBeauty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 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Trousse de toilette zippée sur mesure en néoprène RPET avec une impression totale en sublimation.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0589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SuboFob Ho AP715050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Porte-clés en polyester RPET avec mousqueton tactique noir en métal et anneau.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" y="556338"/>
            <a:ext cx="5757890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E7BB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13341" y="3686506"/>
            <a:ext cx="5757890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Personnalisez votre succès avec les produits BE CREATIVE 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La collection BE CREATIVE vous permet de concevoir toute l'apparence et d'imprimer toute la surface des articles promotionnels, laissant ainsi des souvenirs inoubliables à chaque promotion.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1452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CreaCandy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Cube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AP715015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Distributeur de bonbons cubique personnalisable en quadri. Contient 40 g de bonbons aux fruits variés emballés individuellement.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3273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Car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AP715026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Bloc-notes adhésif personnalisable en forme de voiture, recouvert de papier recyclé. Contient 50 feuilles de papier recyclé. Impression en quadri sur la couverture incluse.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1452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Power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AP716995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Étui enrouleur de rangement pour câbles en RPET, avec 3 compartiments zippés en filet et une sangle de fermeture élastique.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E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 descr="A képen doboz, ját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050B3F6-A1C5-4C3E-4C31-703D4E9301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28" y="11456508"/>
            <a:ext cx="1590944" cy="1590944"/>
          </a:xfrm>
          <a:prstGeom prst="rect">
            <a:avLst/>
          </a:prstGeom>
        </p:spPr>
      </p:pic>
      <p:pic>
        <p:nvPicPr>
          <p:cNvPr id="43" name="Kép 42" descr="A képen kiegészítő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F068FC4-A27E-AA20-1741-EC0E53A694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970" y="11432418"/>
            <a:ext cx="1628632" cy="1628632"/>
          </a:xfrm>
          <a:prstGeom prst="rect">
            <a:avLst/>
          </a:prstGeom>
        </p:spPr>
      </p:pic>
      <p:pic>
        <p:nvPicPr>
          <p:cNvPr id="55" name="Kép 54" descr="A képen jármű, kerék, Szárazföldi jármű, gumiabronc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46B3F26-46A1-9846-1F74-380DA7C933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365" y="11535559"/>
            <a:ext cx="1511893" cy="151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6872</TotalTime>
  <Words>207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182</cp:revision>
  <cp:lastPrinted>2020-10-14T10:13:42Z</cp:lastPrinted>
  <dcterms:created xsi:type="dcterms:W3CDTF">2020-04-21T06:52:21Z</dcterms:created>
  <dcterms:modified xsi:type="dcterms:W3CDTF">2026-01-21T08:01:52Z</dcterms:modified>
  <cp:category/>
</cp:coreProperties>
</file>