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48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 hűtőtáska 600D RPET poliészterből, alumínium béléssel és tépőzárral.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Egyedi gyártású, cipzáras kozmetikai táska RPET neoprénből.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RPET poliészter kulcstartó fekete fém taktikai stílusú karabinerrel és kulcstartóval.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31850" y="3623227"/>
            <a:ext cx="5284595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Személyre szabott siker BE CREATIVE termékekkel!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 BE CREATIVE kollekcióval a promóciós ajándék teljes megjelenését megtervezheted, és a termékek teljes felületét emblémázhatod, így minden kampány igazán emlékezetes nyomot hagyhat.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1452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kocka alakú cukorkaadagoló doboz, teljes felületén full-colour nyomtatással. 40 gramm egyenként csomagolt vegyes gyümölcscukorral töltve.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61537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autó alakú öntapadós jegyzettömb papír borítással. 50 újrahasznosított papírból készült öntapadós jegyzetlapot tartalmaz. Az ár tartalmazza a full-colour nyomtatott külső borítót.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264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RPET kábelrendező t 3 cipzáras hálós rekesszel és rugalmas pánttal.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183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181</cp:revision>
  <cp:lastPrinted>2020-10-14T10:13:42Z</cp:lastPrinted>
  <dcterms:created xsi:type="dcterms:W3CDTF">2020-04-21T06:52:21Z</dcterms:created>
  <dcterms:modified xsi:type="dcterms:W3CDTF">2026-01-21T07:58:53Z</dcterms:modified>
  <cp:category/>
</cp:coreProperties>
</file>