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7" d="100"/>
          <a:sy n="87" d="100"/>
        </p:scale>
        <p:origin x="3420" y="-3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2273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Borsa termica porta pranzo in poliestere RPET 600D, personalizzabile con grafica stampata in sublimazione su tutta la superficie, imbottitura in alluminio, chiusura in velcro ed etichetta RPET.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052" y="9784094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Trousse da toilette in neoprene RPET, personalizzabile con grafica stampata in sublimazione su tutta la superficie, cerniera ed etichetta RPET.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52091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Portachiavi in poliestere RPET con moschettone a scatto in metallo nero in stile tattico, anello portachiavi, personalizzabile con grafica stampata in sublimazione su entrambi i lati ed etichetta RPET interna.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23227"/>
            <a:ext cx="5284595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Rendi unico il tuo successo con i prodotti BE CREATIVE!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La collezione BE CREATIVE ti permette di progettare l'intero design e stampare l'intera superficie degli articoli promozionali, creando ricordi indimenticabili ad ogni promozione.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20235"/>
            <a:ext cx="1628633" cy="145854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Cofanetto porta caramelle a forma di cubo, personalizzabile con stampa a colori su tutta la superficie, contenente 40 grammi di caramelle assortite alla frutta e confezionate singolarmente.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26725"/>
            <a:ext cx="1662618" cy="13273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Blocco di 50 foglietti adesivi in carta riciclata a forma di auto. Il costo comprende la personalizzazione a colori della copertina esterna.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60703"/>
            <a:ext cx="1628632" cy="160255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Custodia avvolgicavi personalizzata in poliestere RPET 600D con 3 scomparti in rete con cerniera e chiusura elastica, grafica stampata in sublimazione su tutta la superficie ed etichetta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264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182</cp:revision>
  <cp:lastPrinted>2020-10-14T10:13:42Z</cp:lastPrinted>
  <dcterms:created xsi:type="dcterms:W3CDTF">2020-04-21T06:52:21Z</dcterms:created>
  <dcterms:modified xsi:type="dcterms:W3CDTF">2026-01-21T08:02:52Z</dcterms:modified>
  <cp:category/>
</cp:coreProperties>
</file>